
<file path=[Content_Types].xml><?xml version="1.0" encoding="utf-8"?>
<Types xmlns="http://schemas.openxmlformats.org/package/2006/content-types">
  <Default Extension="9d0233417881a359a5521eabedbd0ef3" ContentType="image/png"/>
  <Default Extension="64120f9d4ac81e93178ea1c820f07383" ContentType="image/png"/>
  <Default Extension="55985b06d218dc7e7e2d9169d76857af" ContentType="image/png"/>
  <Default Extension="fdfad535a2f0761ed960908c3e2bc2f2" ContentType="image/png"/>
  <Default Extension="5732e3c4b74e926fd43856f5c163b6b7" ContentType="image/png"/>
  <Default Extension="94f692bb4bb102a4cac7eb08767ef625" ContentType="image/png"/>
  <Default Extension="ce828eb1b33adc8a02455428befc1221" ContentType="image/png"/>
  <Default Extension="b543f5f23a3ac135ae87759ef09c70b3" ContentType="image/png"/>
  <Default Extension="4e21de6063a987fe8588c058be5e9888" ContentType="image/png"/>
  <Default Extension="ae322a46ed4369c39faf9b89fcee528d" ContentType="image/png"/>
  <Default Extension="e4b73ae0ac82142257bd71d7727880d4" ContentType="image/png"/>
  <Default Extension="7ceac8e4fc8e78a40f5643f63253abc2" ContentType="image/png"/>
  <Default Extension="db3ce160212ec34da755a6657446ec1c" ContentType="image/png"/>
  <Default Extension="rels" ContentType="application/vnd.openxmlformats-package.relationships+xml"/>
  <Default Extension="xml" ContentType="application/xml"/>
  <Default Extension="b251543fe0ade83580d35c44612ef981" ContentType="image/png"/>
  <Default Extension="e469d25456470fc23ffd12dc24247b6b" ContentType="image/png"/>
  <Default Extension="c8eabf1e9ec4426437f86107c063f722" ContentType="image/png"/>
  <Default Extension="11a6f3b82b2bea2ea2aec36572f2235c" ContentType="image/png"/>
  <Default Extension="51af88001684a9b5b3330ebb30d4d078" ContentType="image/png"/>
  <Default Extension="ce6bfc9235522a07d45c065bff55868c" ContentType="image/png"/>
  <Default Extension="4120e1a9e29b52209f144206d4b04e1e" ContentType="image/png"/>
  <Default Extension="6b7818fffc69814902d8cc1c91011b7e" ContentType="image/png"/>
  <Default Extension="17a94f54eb6cd226d1a52b8ce114b19c" ContentType="image/png"/>
  <Default Extension="d598127f7bd033f8929525d13fc526e7" ContentType="image/png"/>
  <Default Extension="a926eca4f17e40e3b1b4734528b87504" ContentType="image/png"/>
  <Default Extension="8b1beaed7b46c99d1c7cc585b9a1676c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30/08/2019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30/08/2019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30/08/2019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30/08/2019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30/08/2019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30/08/2019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30/08/2019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55985b06d218dc7e7e2d9169d76857a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4120e1a9e29b52209f144206d4b04e1e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5732e3c4b74e926fd43856f5c163b6b7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b251543fe0ade83580d35c44612ef981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51af88001684a9b5b3330ebb30d4d078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94f692bb4bb102a4cac7eb08767ef625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ce828eb1b33adc8a02455428befc1221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64120f9d4ac81e93178ea1c820f07383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b543f5f23a3ac135ae87759ef09c70b3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469d25456470fc23ffd12dc24247b6b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c8eabf1e9ec4426437f86107c063f722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d598127f7bd033f8929525d13fc526e7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6b7818fffc69814902d8cc1c91011b7e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7ceac8e4fc8e78a40f5643f63253abc2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db3ce160212ec34da755a6657446ec1c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17a94f54eb6cd226d1a52b8ce114b19c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4e21de6063a987fe8588c058be5e9888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ce6bfc9235522a07d45c065bff55868c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a926eca4f17e40e3b1b4734528b87504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ae322a46ed4369c39faf9b89fcee528d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9d0233417881a359a5521eabedbd0ef3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8b1beaed7b46c99d1c7cc585b9a1676c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fdfad535a2f0761ed960908c3e2bc2f2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11a6f3b82b2bea2ea2aec36572f2235c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4b73ae0ac82142257bd71d7727880d4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imate v vaši družini kakršne koli težave s prehrano? (n = 84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imate v vaši družini kakršne koli težave s prehrano? (n = 84)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Katere izdelke izmed naštetih najpogosteje uživate? (n = 8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43815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Katere izdelke izmed naštetih najpogosteje uživate? (n = 85)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ko pogosto imate na jedilniku brezmesne obroke? (n = 8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Kako pogosto imate na jedilniku brezmesne obroke? (n = 83)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ko pogosto imate na jedilniku predpripravljena živila oziroma hitro hrano? (n = 84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Kako pogosto imate na jedilniku predpripravljena živila oziroma hitro hrano? (n = 84)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vaš otrok zajtrkuje doma? (n = 8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vaš otrok zajtrkuje doma? (n = 85)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menite, da se v šolski kuhinji trudijo slediti smernicam zdrave prehrane? (n = 8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menite, da se v šolski kuhinji trudijo slediti smernicam zdrave prehrane? (n = 81)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menite, da v šoli nudimo dovolj pestro in kvalitetno prehrano? (n = 8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menite, da v šoli nudimo dovolj pestro in kvalitetno prehrano? (n = 83)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vztrajate, da otrok poskusi novo živilo oz. jed, čeprav jo že vnaprej odklanja? (n = 8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vztrajate, da otrok poskusi novo živilo oz. jed, čeprav jo že vnaprej odklanja? (n = 83)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menite, da šolska prehrana vsebuje dovolj sadja in zelenjave? (n = 8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menite, da šolska prehrana vsebuje dovolj sadja in zelenjave? (n = 83)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Katere obroke vaš otrok uživa v šoli? (n = 8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Katere obroke vaš otrok uživa v šoli? (n = 81)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Zakaj  ima vaš otrok kosilo v šoli? (n = 74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Zakaj  ima vaš otrok kosilo v šoli? (n = 74)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Kje je vzrok težav?  (n = 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Kje je vzrok težav?  (n = 10)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Zakaj vaš otrok nima kosila v šoli? (n = 9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Zakaj vaš otrok nima kosila v šoli? (n = 9)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vaš otrok tarna, da prihaja iz šole lačen in ne dobi dodatne hrane, če jo gre iskat? (n = 8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vaš otrok tarna, da prihaja iz šole lačen in ne dobi dodatne hrane, če jo gre iskat? (n = 83)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Se vam zdi, da vaš otrok je zdravo, uravnoteženo hrano? (n = 78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Se vam zdi, da vaš otrok je zdravo, uravnoteženo hrano? (n = 78)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Imate kakšen predlog, ki bi ga upoštevali pri sestavi jedilnika v šoli? (n = 3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Imate kakšen predlog, ki bi ga upoštevali pri sestavi jedilnika v šoli? (n = 33)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Spol: (n = 79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Spol: (n = 79)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V katero starostno skupino spadate? (n = 7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V katero starostno skupino spadate? (n = 76)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poznate priporočila zdrave prehrane? (n = 89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poznate priporočila zdrave prehrane? (n = 89)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doma skrbite za zdravo in uravnoteženo prehrano? (n = 89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doma skrbite za zdravo in uravnoteženo prehrano? (n = 89)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Kaj vam najbolj otežuje zdravo prehranjevanje? (n = 8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9527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Kaj vam najbolj otežuje zdravo prehranjevanje? (n = 85)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doma jeste vsi enak zajtrk / kosilo? (n = 88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doma jeste vsi enak zajtrk / kosilo? (n = 88)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pri pripravi hrane sodeluje cela družina? (n = 88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pri pripravi hrane sodeluje cela družina? (n = 88)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doma uživate ekološko pridelano hrano? (n = 8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doma uživate ekološko pridelano hrano? (n = 85)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Katero vrsto ekološko pridelane hrane najpogosteje uživate? (n = 8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Katero vrsto ekološko pridelane hrane najpogosteje uživate? (n = 85)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Diaprojekcija na zaslonu (4:3)</PresentationFormat>
  <Paragraphs>33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25</vt:i4>
      </vt:variant>
    </vt:vector>
  </HeadingPairs>
  <TitlesOfParts>
    <vt:vector size="26" baseType="lpstr"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Izvoz</dc:title>
  <dc:subject>PPT Izvoz</dc:subject>
  <dc:creator>1ka</dc:creator>
  <cp:keywords>office 2007 openxml php</cp:keywords>
  <dc:description>PPT Izvoz grafov</dc:description>
  <cp:lastModifiedBy>tajnistvo</cp:lastModifiedBy>
  <cp:revision>1</cp:revision>
  <dcterms:created xsi:type="dcterms:W3CDTF">2019-04-24T07:51:17Z</dcterms:created>
  <dcterms:modified xsi:type="dcterms:W3CDTF">2019-08-30T08:58:36Z</dcterms:modified>
  <cp:category>PPT Izvoz grafov</cp:category>
</cp:coreProperties>
</file>