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3" r:id="rId7"/>
    <p:sldId id="264" r:id="rId8"/>
    <p:sldId id="266" r:id="rId9"/>
    <p:sldId id="265" r:id="rId10"/>
    <p:sldId id="259" r:id="rId11"/>
    <p:sldId id="262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03BFDF-69EF-474A-BA7A-83883FC51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33AC3E7-581C-400C-B832-F80152D75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F6B2AC-3F16-4567-9ED5-765B747D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E9BF56-F69E-4058-98CF-BCF4FD9C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C5B1E3-E0CB-4CE6-8881-C94A8754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5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3D5802-CC46-4440-9D95-82E96C12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BD655AB-D0BF-46C7-8B13-1996C083C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07A3FCF-D9BC-4219-A75A-3948449D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188A6A0-F682-4D32-9068-D46B984D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200D90-5152-40FF-A6DD-0AC33074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579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AADCDD2E-E432-4A25-88FF-9DDF8F319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AE1C969-0D7C-4B4A-BBB8-0A0C7CB0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4480875-C0FA-4892-A42F-A40FF909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BD45ABF-8973-4011-A77F-2265184A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6F7DD2C-F1DA-430E-BD15-7EEF96EF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061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EB9FEA-DF6D-4943-8D69-71E472C5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242410-8D03-4B92-8633-A48D6CAE2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98B30B7-AD34-4B34-8933-7BF77CB9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862F45-64AB-4A2E-B6F3-1EE19539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026F8D6-EB47-4A2E-B520-0FA7DE3E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153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5134B1-AAE3-4E17-A85E-739C19BF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BD16F3D-2B82-44DA-987A-56FEBD0E7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248EC0-9E6A-461B-B652-E8D1FD60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D3765F4-AB55-4366-A0C1-6F947DD1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E780C52-2042-4A84-B326-B8E7C682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41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5E7B32-6B9E-470B-9968-A8FDF734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4AA5C3-0BEE-4BFE-85E8-618CF668C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3B021E-E948-437F-A354-2D1A872EF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DB95529-2E5B-49EE-97BA-B4E357E4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3DBDE9E-074C-444B-BB29-2608F43E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7E4C378-3BDA-4125-8399-A1EE67B8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7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84388-6386-4051-9248-3EA9A0C9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45DCB62-995D-46B1-9134-D3DAF6C7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37D9DEB-97A2-42A5-BD47-692DC4B46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F63280E-296A-4272-8536-BF5422D07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198F4EE-DC21-4F5E-800B-8A2E93A65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8821D6E-AC59-407C-9DDB-C2FF4151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39F2C98-8B65-4438-A3B7-47828BF3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D77CA28-086D-4BE9-8304-B89FAD97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149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2E3A39-1C08-4580-B3D4-46D14E07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B27433E-1B7A-4F07-8EE8-552641DC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B67698E-9822-452D-8230-13A0DA64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0FBBF3F-9A5A-4D02-A8EA-9C7BD686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657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F0C6F84-59B2-4407-8FFF-B0F01063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3E01AF1-7EB3-4460-B7D8-2FCCED77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348DC26-3CE5-4CD1-991B-1A729203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216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B01B3-515F-47E2-8AC8-358FCA3B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FF63D6-6448-4BB0-9A59-55AB147F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0FF894D-B12C-47C7-B26E-7F3AF930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EA2E2C8-9584-4D51-B206-0B7FAC60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940D1DC-58FB-4559-B368-EDA1E909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AB038D-F29C-4189-9D02-0367EE1E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987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191F41-BE24-423C-84F3-5DBD73B6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5A272B3-86A0-4F88-B893-08D16EDD3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1332D9C-F5FD-4A5A-B329-64AAEA8A2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005584A-CD81-4C12-856E-69AAB590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85E9F5-41E4-4568-955C-B9FB46E6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6839B66-BC60-4E03-97CF-D21B8697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67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D02200B-AC2A-4915-A3F0-D8FE46AB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50A8B09-D4A8-4D59-8A31-7DC3B6633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A30115F-5805-49B9-AC78-0013F2998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24ED7-247A-4C40-B55F-B51218C645C8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B2965DE-28C6-4FD3-BCA9-1F900E94A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035514-51D1-42E6-B3CC-4C4F9CF5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498A-4A19-4648-BA37-53AF40C756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6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hyperlink" Target="https://pixabay.com/fr/oiseau-dessin-anim%C3%A9-dessin-battant-1297147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pixabay.com/en/tree-forest-green-nature-landscape-2029831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hyperlink" Target="https://pixabay.com/fr/oiseau-dessin-anim%C3%A9-dessin-battant-1297147/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oiseau-dessin-anim%C3%A9-dessin-battant-1297147/" TargetMode="External"/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s://pixabay.com/en/grass-rice-field-rice-paddy-blades-30614/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ss-rice-field-rice-paddy-blades-30614/" TargetMode="External"/><Relationship Id="rId13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12" Type="http://schemas.openxmlformats.org/officeDocument/2006/relationships/hyperlink" Target="https://creativecommons.org/licenses/by-nc/3.0/" TargetMode="External"/><Relationship Id="rId17" Type="http://schemas.openxmlformats.org/officeDocument/2006/relationships/image" Target="../media/image4.png"/><Relationship Id="rId2" Type="http://schemas.microsoft.com/office/2007/relationships/media" Target="../media/media5.m4a"/><Relationship Id="rId16" Type="http://schemas.openxmlformats.org/officeDocument/2006/relationships/hyperlink" Target="http://creoleindc.typepad.com/rantings_of_a_creole_prin/2013/03/index.html" TargetMode="External"/><Relationship Id="rId1" Type="http://schemas.openxmlformats.org/officeDocument/2006/relationships/tags" Target="../tags/tag5.xml"/><Relationship Id="rId6" Type="http://schemas.openxmlformats.org/officeDocument/2006/relationships/hyperlink" Target="https://pixabay.com/en/cartoon-snake-yellow-1293047/" TargetMode="External"/><Relationship Id="rId11" Type="http://schemas.openxmlformats.org/officeDocument/2006/relationships/hyperlink" Target="https://pngimg.com/download/3492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11.gif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hyperlink" Target="https://pixabay.com/fr/oiseau-dessin-anim%C3%A9-dessin-battant-1297147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hyperlink" Target="https://pixabay.com/fr/oiseau-dessin-anim%C3%A9-dessin-battant-1297147/" TargetMode="External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hyperlink" Target="https://pixabay.com/fr/oiseau-dessin-anim%C3%A9-dessin-battant-1297147/" TargetMode="External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pixabay.com/en/grass-rice-field-rice-paddy-blades-3061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CB49892-F436-4D98-A5B7-763F79E6E4D8}"/>
              </a:ext>
            </a:extLst>
          </p:cNvPr>
          <p:cNvSpPr txBox="1"/>
          <p:nvPr/>
        </p:nvSpPr>
        <p:spPr>
          <a:xfrm>
            <a:off x="2085644" y="5241694"/>
            <a:ext cx="986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/>
              <a:t>SEŠTEVAMO    DE + DE</a:t>
            </a:r>
          </a:p>
        </p:txBody>
      </p:sp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B3AA1826-2489-49F0-BC40-8B9A1415E6F1}"/>
              </a:ext>
            </a:extLst>
          </p:cNvPr>
          <p:cNvCxnSpPr>
            <a:cxnSpLocks/>
          </p:cNvCxnSpPr>
          <p:nvPr/>
        </p:nvCxnSpPr>
        <p:spPr>
          <a:xfrm>
            <a:off x="2148863" y="6096000"/>
            <a:ext cx="1004313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434A90C4-71DB-4733-9833-0D574ECAA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348288">
            <a:off x="3076128" y="1355470"/>
            <a:ext cx="2362240" cy="224412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011BE26-0760-47EA-A7AE-2F8FCBF57A4C}"/>
              </a:ext>
            </a:extLst>
          </p:cNvPr>
          <p:cNvGrpSpPr/>
          <p:nvPr/>
        </p:nvGrpSpPr>
        <p:grpSpPr>
          <a:xfrm>
            <a:off x="5422122" y="574158"/>
            <a:ext cx="2652429" cy="1510272"/>
            <a:chOff x="5422122" y="574158"/>
            <a:chExt cx="2652429" cy="1510272"/>
          </a:xfrm>
        </p:grpSpPr>
        <p:sp>
          <p:nvSpPr>
            <p:cNvPr id="15" name="Oblaček govora: elipsa 14">
              <a:extLst>
                <a:ext uri="{FF2B5EF4-FFF2-40B4-BE49-F238E27FC236}">
                  <a16:creationId xmlns:a16="http://schemas.microsoft.com/office/drawing/2014/main" id="{504EE6FC-395D-4F05-8080-102ADA4B003C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67113"/>
                <a:gd name="adj2" fmla="val 75215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2815DF5E-65A5-4702-95F7-A8AC9C102C5C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No, koliko listov vidiš na drevesu?</a:t>
              </a:r>
            </a:p>
          </p:txBody>
        </p:sp>
      </p:grp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146211B9-AF9E-4E2C-A4E7-3EB51298FB92}"/>
              </a:ext>
            </a:extLst>
          </p:cNvPr>
          <p:cNvSpPr txBox="1"/>
          <p:nvPr/>
        </p:nvSpPr>
        <p:spPr>
          <a:xfrm>
            <a:off x="2124974" y="6183434"/>
            <a:ext cx="591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Irena Mučibabić, OŠ Rodica</a:t>
            </a:r>
          </a:p>
        </p:txBody>
      </p:sp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849F9AFD-0EB9-4861-8CE9-9389B0C3BDC0}"/>
              </a:ext>
            </a:extLst>
          </p:cNvPr>
          <p:cNvSpPr/>
          <p:nvPr/>
        </p:nvSpPr>
        <p:spPr>
          <a:xfrm>
            <a:off x="8305796" y="650240"/>
            <a:ext cx="3022604" cy="2371952"/>
          </a:xfrm>
          <a:prstGeom prst="wedgeEllipseCallout">
            <a:avLst>
              <a:gd name="adj1" fmla="val 22343"/>
              <a:gd name="adj2" fmla="val 69912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298C886-6DE3-4E00-B0D5-43625A1D766C}"/>
              </a:ext>
            </a:extLst>
          </p:cNvPr>
          <p:cNvSpPr txBox="1"/>
          <p:nvPr/>
        </p:nvSpPr>
        <p:spPr>
          <a:xfrm>
            <a:off x="8574827" y="761999"/>
            <a:ext cx="248454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/>
              <a:t>Koko, </a:t>
            </a:r>
            <a:br>
              <a:rPr lang="sl-SI" sz="2000" dirty="0"/>
            </a:br>
            <a:r>
              <a:rPr lang="sl-SI" sz="2000" dirty="0"/>
              <a:t>31 z leve in 24 </a:t>
            </a:r>
            <a:br>
              <a:rPr lang="sl-SI" sz="2000" dirty="0"/>
            </a:br>
            <a:r>
              <a:rPr lang="sl-SI" sz="2000" dirty="0"/>
              <a:t>z desne.</a:t>
            </a:r>
          </a:p>
          <a:p>
            <a:pPr algn="ctr"/>
            <a:endParaRPr lang="sl-SI" sz="800" dirty="0"/>
          </a:p>
          <a:p>
            <a:pPr algn="ctr"/>
            <a:r>
              <a:rPr lang="sl-SI" sz="3200" dirty="0"/>
              <a:t>31 + 24 =</a:t>
            </a:r>
          </a:p>
          <a:p>
            <a:pPr algn="ctr"/>
            <a:r>
              <a:rPr lang="sl-SI" sz="500" dirty="0"/>
              <a:t> </a:t>
            </a:r>
          </a:p>
          <a:p>
            <a:pPr algn="ctr"/>
            <a:r>
              <a:rPr lang="sl-SI" sz="2000" dirty="0"/>
              <a:t>Daj, izračunaj!</a:t>
            </a:r>
          </a:p>
          <a:p>
            <a:pPr algn="ctr"/>
            <a:endParaRPr lang="sl-SI" sz="800" dirty="0"/>
          </a:p>
          <a:p>
            <a:endParaRPr lang="sl-SI" dirty="0"/>
          </a:p>
        </p:txBody>
      </p:sp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04DC1061-F8D2-43C6-A475-D5CB3241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6" y="3045501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97876CBA-EB39-43E3-939B-FD820A732A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l="25477"/>
          <a:stretch/>
        </p:blipFill>
        <p:spPr>
          <a:xfrm>
            <a:off x="-8268" y="762000"/>
            <a:ext cx="3414320" cy="609600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8CA77A28-FD0C-455A-A03C-F0E0FBD85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4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3"/>
    </mc:Choice>
    <mc:Fallback xmlns="">
      <p:transition spd="slow" advTm="3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1650246" y="1515383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31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3329789" y="1483491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24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2738031" y="146018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grpSp>
        <p:nvGrpSpPr>
          <p:cNvPr id="136" name="Skupina 135">
            <a:extLst>
              <a:ext uri="{FF2B5EF4-FFF2-40B4-BE49-F238E27FC236}">
                <a16:creationId xmlns:a16="http://schemas.microsoft.com/office/drawing/2014/main" id="{1ECE7F3B-DEC7-4926-A607-BEE810CDAC24}"/>
              </a:ext>
            </a:extLst>
          </p:cNvPr>
          <p:cNvGrpSpPr/>
          <p:nvPr/>
        </p:nvGrpSpPr>
        <p:grpSpPr>
          <a:xfrm>
            <a:off x="917808" y="3558084"/>
            <a:ext cx="1836282" cy="2839805"/>
            <a:chOff x="690180" y="871825"/>
            <a:chExt cx="2094374" cy="3327844"/>
          </a:xfrm>
        </p:grpSpPr>
        <p:sp>
          <p:nvSpPr>
            <p:cNvPr id="22" name="Pravokotnik 21">
              <a:extLst>
                <a:ext uri="{FF2B5EF4-FFF2-40B4-BE49-F238E27FC236}">
                  <a16:creationId xmlns:a16="http://schemas.microsoft.com/office/drawing/2014/main" id="{9D3FEF30-412D-4699-9035-51A57F965DFF}"/>
                </a:ext>
              </a:extLst>
            </p:cNvPr>
            <p:cNvSpPr/>
            <p:nvPr/>
          </p:nvSpPr>
          <p:spPr>
            <a:xfrm>
              <a:off x="2434669" y="3868199"/>
              <a:ext cx="349885" cy="331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91" name="Skupina 90">
              <a:extLst>
                <a:ext uri="{FF2B5EF4-FFF2-40B4-BE49-F238E27FC236}">
                  <a16:creationId xmlns:a16="http://schemas.microsoft.com/office/drawing/2014/main" id="{44010A72-0A41-44CB-A78B-582CEE5BF9FF}"/>
                </a:ext>
              </a:extLst>
            </p:cNvPr>
            <p:cNvGrpSpPr/>
            <p:nvPr/>
          </p:nvGrpSpPr>
          <p:grpSpPr>
            <a:xfrm>
              <a:off x="1783160" y="883921"/>
              <a:ext cx="350519" cy="3306127"/>
              <a:chOff x="1783160" y="883921"/>
              <a:chExt cx="350519" cy="3306127"/>
            </a:xfrm>
          </p:grpSpPr>
          <p:sp>
            <p:nvSpPr>
              <p:cNvPr id="55" name="Pravokotnik 54">
                <a:extLst>
                  <a:ext uri="{FF2B5EF4-FFF2-40B4-BE49-F238E27FC236}">
                    <a16:creationId xmlns:a16="http://schemas.microsoft.com/office/drawing/2014/main" id="{62C98862-DBA7-433D-BEBD-8AC36F67FDD4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" name="Pravokotnik 56">
                <a:extLst>
                  <a:ext uri="{FF2B5EF4-FFF2-40B4-BE49-F238E27FC236}">
                    <a16:creationId xmlns:a16="http://schemas.microsoft.com/office/drawing/2014/main" id="{09F75977-BEDD-4DC6-8311-4DC27C468B7C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" name="Pravokotnik 57">
                <a:extLst>
                  <a:ext uri="{FF2B5EF4-FFF2-40B4-BE49-F238E27FC236}">
                    <a16:creationId xmlns:a16="http://schemas.microsoft.com/office/drawing/2014/main" id="{FB96923A-1849-438E-91F4-640FF248E979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" name="Pravokotnik 58">
                <a:extLst>
                  <a:ext uri="{FF2B5EF4-FFF2-40B4-BE49-F238E27FC236}">
                    <a16:creationId xmlns:a16="http://schemas.microsoft.com/office/drawing/2014/main" id="{361ED0BF-88C4-4DC1-ADB7-9706879091C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" name="Pravokotnik 59">
                <a:extLst>
                  <a:ext uri="{FF2B5EF4-FFF2-40B4-BE49-F238E27FC236}">
                    <a16:creationId xmlns:a16="http://schemas.microsoft.com/office/drawing/2014/main" id="{38A39A5B-DFAD-46E4-87E4-9CC604766AFE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" name="Pravokotnik 60">
                <a:extLst>
                  <a:ext uri="{FF2B5EF4-FFF2-40B4-BE49-F238E27FC236}">
                    <a16:creationId xmlns:a16="http://schemas.microsoft.com/office/drawing/2014/main" id="{EB3FA0B8-7FAE-4F97-B280-981D6996E55E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" name="Pravokotnik 61">
                <a:extLst>
                  <a:ext uri="{FF2B5EF4-FFF2-40B4-BE49-F238E27FC236}">
                    <a16:creationId xmlns:a16="http://schemas.microsoft.com/office/drawing/2014/main" id="{0011624E-CE09-4E47-9EBB-8F5B02CEBAC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" name="Pravokotnik 62">
                <a:extLst>
                  <a:ext uri="{FF2B5EF4-FFF2-40B4-BE49-F238E27FC236}">
                    <a16:creationId xmlns:a16="http://schemas.microsoft.com/office/drawing/2014/main" id="{2F3B2072-60ED-44AB-8C8D-87E735FF7E83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" name="Pravokotnik 63">
                <a:extLst>
                  <a:ext uri="{FF2B5EF4-FFF2-40B4-BE49-F238E27FC236}">
                    <a16:creationId xmlns:a16="http://schemas.microsoft.com/office/drawing/2014/main" id="{AB1DB258-D32D-4A6D-9819-EDF6052F3F38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" name="Pravokotnik 64">
                <a:extLst>
                  <a:ext uri="{FF2B5EF4-FFF2-40B4-BE49-F238E27FC236}">
                    <a16:creationId xmlns:a16="http://schemas.microsoft.com/office/drawing/2014/main" id="{3AF9538A-83AC-4EB8-80DC-26FDF1103DC4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2" name="Skupina 91">
              <a:extLst>
                <a:ext uri="{FF2B5EF4-FFF2-40B4-BE49-F238E27FC236}">
                  <a16:creationId xmlns:a16="http://schemas.microsoft.com/office/drawing/2014/main" id="{478EB039-1A40-4FB1-9B51-011C2C178C91}"/>
                </a:ext>
              </a:extLst>
            </p:cNvPr>
            <p:cNvGrpSpPr/>
            <p:nvPr/>
          </p:nvGrpSpPr>
          <p:grpSpPr>
            <a:xfrm>
              <a:off x="690180" y="871825"/>
              <a:ext cx="350519" cy="3306127"/>
              <a:chOff x="1783160" y="883921"/>
              <a:chExt cx="350519" cy="3306127"/>
            </a:xfrm>
          </p:grpSpPr>
          <p:sp>
            <p:nvSpPr>
              <p:cNvPr id="93" name="Pravokotnik 92">
                <a:extLst>
                  <a:ext uri="{FF2B5EF4-FFF2-40B4-BE49-F238E27FC236}">
                    <a16:creationId xmlns:a16="http://schemas.microsoft.com/office/drawing/2014/main" id="{38AA58A3-8C06-49BA-A294-767968B7501C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Pravokotnik 93">
                <a:extLst>
                  <a:ext uri="{FF2B5EF4-FFF2-40B4-BE49-F238E27FC236}">
                    <a16:creationId xmlns:a16="http://schemas.microsoft.com/office/drawing/2014/main" id="{2251F1E7-1010-4F04-B271-451A23CED072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Pravokotnik 94">
                <a:extLst>
                  <a:ext uri="{FF2B5EF4-FFF2-40B4-BE49-F238E27FC236}">
                    <a16:creationId xmlns:a16="http://schemas.microsoft.com/office/drawing/2014/main" id="{DF624EC0-B23A-4343-A379-AD8846A15FCC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Pravokotnik 95">
                <a:extLst>
                  <a:ext uri="{FF2B5EF4-FFF2-40B4-BE49-F238E27FC236}">
                    <a16:creationId xmlns:a16="http://schemas.microsoft.com/office/drawing/2014/main" id="{69F4157A-2830-4F7D-BC10-D15B91C6CBDE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7" name="Pravokotnik 96">
                <a:extLst>
                  <a:ext uri="{FF2B5EF4-FFF2-40B4-BE49-F238E27FC236}">
                    <a16:creationId xmlns:a16="http://schemas.microsoft.com/office/drawing/2014/main" id="{51C0C748-474A-42B1-8752-1D83BF3B2114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Pravokotnik 97">
                <a:extLst>
                  <a:ext uri="{FF2B5EF4-FFF2-40B4-BE49-F238E27FC236}">
                    <a16:creationId xmlns:a16="http://schemas.microsoft.com/office/drawing/2014/main" id="{35234F24-EF54-4ED0-9239-E8D8C0A57B24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9" name="Pravokotnik 98">
                <a:extLst>
                  <a:ext uri="{FF2B5EF4-FFF2-40B4-BE49-F238E27FC236}">
                    <a16:creationId xmlns:a16="http://schemas.microsoft.com/office/drawing/2014/main" id="{0CA27D21-EC41-417E-A4C7-E710A8CCA5C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Pravokotnik 99">
                <a:extLst>
                  <a:ext uri="{FF2B5EF4-FFF2-40B4-BE49-F238E27FC236}">
                    <a16:creationId xmlns:a16="http://schemas.microsoft.com/office/drawing/2014/main" id="{9C839E95-21AD-4F87-A9C4-D6AB9526C23D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Pravokotnik 100">
                <a:extLst>
                  <a:ext uri="{FF2B5EF4-FFF2-40B4-BE49-F238E27FC236}">
                    <a16:creationId xmlns:a16="http://schemas.microsoft.com/office/drawing/2014/main" id="{2B476BDA-8E38-4F3A-B34A-4584CCF0F1CF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Pravokotnik 101">
                <a:extLst>
                  <a:ext uri="{FF2B5EF4-FFF2-40B4-BE49-F238E27FC236}">
                    <a16:creationId xmlns:a16="http://schemas.microsoft.com/office/drawing/2014/main" id="{AB25F00C-03D8-439A-A760-131022BBE5D2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3" name="Skupina 102">
              <a:extLst>
                <a:ext uri="{FF2B5EF4-FFF2-40B4-BE49-F238E27FC236}">
                  <a16:creationId xmlns:a16="http://schemas.microsoft.com/office/drawing/2014/main" id="{A58D788C-F395-44EE-A918-5AAA4D486A0E}"/>
                </a:ext>
              </a:extLst>
            </p:cNvPr>
            <p:cNvGrpSpPr/>
            <p:nvPr/>
          </p:nvGrpSpPr>
          <p:grpSpPr>
            <a:xfrm>
              <a:off x="1216576" y="871825"/>
              <a:ext cx="350519" cy="3306127"/>
              <a:chOff x="1783160" y="883921"/>
              <a:chExt cx="350519" cy="3306127"/>
            </a:xfrm>
          </p:grpSpPr>
          <p:sp>
            <p:nvSpPr>
              <p:cNvPr id="104" name="Pravokotnik 103">
                <a:extLst>
                  <a:ext uri="{FF2B5EF4-FFF2-40B4-BE49-F238E27FC236}">
                    <a16:creationId xmlns:a16="http://schemas.microsoft.com/office/drawing/2014/main" id="{195682C6-DEB0-43FE-9DD9-ED2CB91E2F54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Pravokotnik 104">
                <a:extLst>
                  <a:ext uri="{FF2B5EF4-FFF2-40B4-BE49-F238E27FC236}">
                    <a16:creationId xmlns:a16="http://schemas.microsoft.com/office/drawing/2014/main" id="{DB26B1F7-94C2-46AE-8526-5EEB867B7F84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Pravokotnik 105">
                <a:extLst>
                  <a:ext uri="{FF2B5EF4-FFF2-40B4-BE49-F238E27FC236}">
                    <a16:creationId xmlns:a16="http://schemas.microsoft.com/office/drawing/2014/main" id="{0D8EC1BA-6AD5-474E-AD80-FF23902E1FDB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7" name="Pravokotnik 106">
                <a:extLst>
                  <a:ext uri="{FF2B5EF4-FFF2-40B4-BE49-F238E27FC236}">
                    <a16:creationId xmlns:a16="http://schemas.microsoft.com/office/drawing/2014/main" id="{963D7B49-9917-4022-A4CA-3DAE7436CC99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Pravokotnik 107">
                <a:extLst>
                  <a:ext uri="{FF2B5EF4-FFF2-40B4-BE49-F238E27FC236}">
                    <a16:creationId xmlns:a16="http://schemas.microsoft.com/office/drawing/2014/main" id="{B48C56AF-B31E-4025-ADFF-98CE8E95D0F8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9" name="Pravokotnik 108">
                <a:extLst>
                  <a:ext uri="{FF2B5EF4-FFF2-40B4-BE49-F238E27FC236}">
                    <a16:creationId xmlns:a16="http://schemas.microsoft.com/office/drawing/2014/main" id="{E4401896-B9D3-46D8-83DE-6190E04F7248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Pravokotnik 109">
                <a:extLst>
                  <a:ext uri="{FF2B5EF4-FFF2-40B4-BE49-F238E27FC236}">
                    <a16:creationId xmlns:a16="http://schemas.microsoft.com/office/drawing/2014/main" id="{B2C055B5-5D76-496C-AF62-702C9BCD2C7C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Pravokotnik 110">
                <a:extLst>
                  <a:ext uri="{FF2B5EF4-FFF2-40B4-BE49-F238E27FC236}">
                    <a16:creationId xmlns:a16="http://schemas.microsoft.com/office/drawing/2014/main" id="{9973EFEA-B184-4486-989E-BECC4D2C83AD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Pravokotnik 111">
                <a:extLst>
                  <a:ext uri="{FF2B5EF4-FFF2-40B4-BE49-F238E27FC236}">
                    <a16:creationId xmlns:a16="http://schemas.microsoft.com/office/drawing/2014/main" id="{64F82D9B-5DDE-4A9D-A7FB-A5E0F4A4619C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Pravokotnik 112">
                <a:extLst>
                  <a:ext uri="{FF2B5EF4-FFF2-40B4-BE49-F238E27FC236}">
                    <a16:creationId xmlns:a16="http://schemas.microsoft.com/office/drawing/2014/main" id="{7CA38920-D56D-4796-B9A2-B246EDFDEDB0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3981404" y="1363514"/>
            <a:ext cx="526408" cy="45719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0" name="Pravokotnik 139">
            <a:extLst>
              <a:ext uri="{FF2B5EF4-FFF2-40B4-BE49-F238E27FC236}">
                <a16:creationId xmlns:a16="http://schemas.microsoft.com/office/drawing/2014/main" id="{119F2626-50A9-4940-B9E8-08FBC4237FEB}"/>
              </a:ext>
            </a:extLst>
          </p:cNvPr>
          <p:cNvSpPr/>
          <p:nvPr/>
        </p:nvSpPr>
        <p:spPr>
          <a:xfrm rot="15067138" flipV="1">
            <a:off x="3251536" y="1389200"/>
            <a:ext cx="52640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3059748" y="548477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20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184815" y="554769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4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DB25817-89F8-4FB2-AC3C-C979A6BC6CF5}"/>
              </a:ext>
            </a:extLst>
          </p:cNvPr>
          <p:cNvGrpSpPr/>
          <p:nvPr/>
        </p:nvGrpSpPr>
        <p:grpSpPr>
          <a:xfrm>
            <a:off x="3493210" y="3630336"/>
            <a:ext cx="2529911" cy="2785733"/>
            <a:chOff x="2833539" y="4214798"/>
            <a:chExt cx="1767176" cy="1945871"/>
          </a:xfrm>
        </p:grpSpPr>
        <p:sp>
          <p:nvSpPr>
            <p:cNvPr id="209" name="Pravokotnik 208">
              <a:extLst>
                <a:ext uri="{FF2B5EF4-FFF2-40B4-BE49-F238E27FC236}">
                  <a16:creationId xmlns:a16="http://schemas.microsoft.com/office/drawing/2014/main" id="{BAA9CDEE-769F-4285-BFA4-FD2853DD574E}"/>
                </a:ext>
              </a:extLst>
            </p:cNvPr>
            <p:cNvSpPr/>
            <p:nvPr/>
          </p:nvSpPr>
          <p:spPr>
            <a:xfrm>
              <a:off x="3565337" y="5966850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210" name="Skupina 209">
              <a:extLst>
                <a:ext uri="{FF2B5EF4-FFF2-40B4-BE49-F238E27FC236}">
                  <a16:creationId xmlns:a16="http://schemas.microsoft.com/office/drawing/2014/main" id="{8F2074C2-58F5-40EA-BBCC-D72051F8D65E}"/>
                </a:ext>
              </a:extLst>
            </p:cNvPr>
            <p:cNvGrpSpPr/>
            <p:nvPr/>
          </p:nvGrpSpPr>
          <p:grpSpPr>
            <a:xfrm>
              <a:off x="3173927" y="4221871"/>
              <a:ext cx="210582" cy="1933173"/>
              <a:chOff x="1783160" y="883921"/>
              <a:chExt cx="350519" cy="3306127"/>
            </a:xfrm>
          </p:grpSpPr>
          <p:sp>
            <p:nvSpPr>
              <p:cNvPr id="233" name="Pravokotnik 232">
                <a:extLst>
                  <a:ext uri="{FF2B5EF4-FFF2-40B4-BE49-F238E27FC236}">
                    <a16:creationId xmlns:a16="http://schemas.microsoft.com/office/drawing/2014/main" id="{AE066515-5DD0-43DB-8702-7E07780FA2C0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Pravokotnik 233">
                <a:extLst>
                  <a:ext uri="{FF2B5EF4-FFF2-40B4-BE49-F238E27FC236}">
                    <a16:creationId xmlns:a16="http://schemas.microsoft.com/office/drawing/2014/main" id="{B0FB6711-8B1F-49E3-9E2E-39AD76872D2C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Pravokotnik 234">
                <a:extLst>
                  <a:ext uri="{FF2B5EF4-FFF2-40B4-BE49-F238E27FC236}">
                    <a16:creationId xmlns:a16="http://schemas.microsoft.com/office/drawing/2014/main" id="{20436D97-F0F1-43BB-AA8C-1A127110F730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Pravokotnik 235">
                <a:extLst>
                  <a:ext uri="{FF2B5EF4-FFF2-40B4-BE49-F238E27FC236}">
                    <a16:creationId xmlns:a16="http://schemas.microsoft.com/office/drawing/2014/main" id="{4D488B91-8524-47C2-AEBB-190CC6B809D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7" name="Pravokotnik 236">
                <a:extLst>
                  <a:ext uri="{FF2B5EF4-FFF2-40B4-BE49-F238E27FC236}">
                    <a16:creationId xmlns:a16="http://schemas.microsoft.com/office/drawing/2014/main" id="{8168EC32-3A08-4C42-AEFE-A10CEF97E9BB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Pravokotnik 237">
                <a:extLst>
                  <a:ext uri="{FF2B5EF4-FFF2-40B4-BE49-F238E27FC236}">
                    <a16:creationId xmlns:a16="http://schemas.microsoft.com/office/drawing/2014/main" id="{7AC82F98-721C-4F05-BC41-3DE9372A4744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Pravokotnik 238">
                <a:extLst>
                  <a:ext uri="{FF2B5EF4-FFF2-40B4-BE49-F238E27FC236}">
                    <a16:creationId xmlns:a16="http://schemas.microsoft.com/office/drawing/2014/main" id="{76F17304-5A3C-4F0B-B894-8D8D8603984A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Pravokotnik 239">
                <a:extLst>
                  <a:ext uri="{FF2B5EF4-FFF2-40B4-BE49-F238E27FC236}">
                    <a16:creationId xmlns:a16="http://schemas.microsoft.com/office/drawing/2014/main" id="{0B1BA35E-FDFE-4C7F-B081-C4A71ED904A1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Pravokotnik 240">
                <a:extLst>
                  <a:ext uri="{FF2B5EF4-FFF2-40B4-BE49-F238E27FC236}">
                    <a16:creationId xmlns:a16="http://schemas.microsoft.com/office/drawing/2014/main" id="{67370F91-2F94-4222-AD96-AA8AEBA47A3F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Pravokotnik 241">
                <a:extLst>
                  <a:ext uri="{FF2B5EF4-FFF2-40B4-BE49-F238E27FC236}">
                    <a16:creationId xmlns:a16="http://schemas.microsoft.com/office/drawing/2014/main" id="{11B1FEB9-CB69-4EDD-8B5E-2A2CCB772686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2" name="Skupina 211">
              <a:extLst>
                <a:ext uri="{FF2B5EF4-FFF2-40B4-BE49-F238E27FC236}">
                  <a16:creationId xmlns:a16="http://schemas.microsoft.com/office/drawing/2014/main" id="{C63ED51C-A3F6-42E8-A391-5733FA2E541E}"/>
                </a:ext>
              </a:extLst>
            </p:cNvPr>
            <p:cNvGrpSpPr/>
            <p:nvPr/>
          </p:nvGrpSpPr>
          <p:grpSpPr>
            <a:xfrm>
              <a:off x="2833539" y="4214798"/>
              <a:ext cx="210582" cy="1933173"/>
              <a:chOff x="1783160" y="883921"/>
              <a:chExt cx="350519" cy="3306127"/>
            </a:xfrm>
          </p:grpSpPr>
          <p:sp>
            <p:nvSpPr>
              <p:cNvPr id="213" name="Pravokotnik 212">
                <a:extLst>
                  <a:ext uri="{FF2B5EF4-FFF2-40B4-BE49-F238E27FC236}">
                    <a16:creationId xmlns:a16="http://schemas.microsoft.com/office/drawing/2014/main" id="{0D415A68-54BB-4AC4-A8D0-555333466B28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4" name="Pravokotnik 213">
                <a:extLst>
                  <a:ext uri="{FF2B5EF4-FFF2-40B4-BE49-F238E27FC236}">
                    <a16:creationId xmlns:a16="http://schemas.microsoft.com/office/drawing/2014/main" id="{C6EA675C-6DD7-460F-BCCF-82288EB034F7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5" name="Pravokotnik 214">
                <a:extLst>
                  <a:ext uri="{FF2B5EF4-FFF2-40B4-BE49-F238E27FC236}">
                    <a16:creationId xmlns:a16="http://schemas.microsoft.com/office/drawing/2014/main" id="{2C0DD631-E80A-4A8F-9A8F-E2B363602372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6" name="Pravokotnik 215">
                <a:extLst>
                  <a:ext uri="{FF2B5EF4-FFF2-40B4-BE49-F238E27FC236}">
                    <a16:creationId xmlns:a16="http://schemas.microsoft.com/office/drawing/2014/main" id="{0F794A28-2324-4202-84DE-A48EDCC20ADD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7" name="Pravokotnik 216">
                <a:extLst>
                  <a:ext uri="{FF2B5EF4-FFF2-40B4-BE49-F238E27FC236}">
                    <a16:creationId xmlns:a16="http://schemas.microsoft.com/office/drawing/2014/main" id="{F119A915-D0F8-4A30-96BA-F98F63AA89D6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8" name="Pravokotnik 217">
                <a:extLst>
                  <a:ext uri="{FF2B5EF4-FFF2-40B4-BE49-F238E27FC236}">
                    <a16:creationId xmlns:a16="http://schemas.microsoft.com/office/drawing/2014/main" id="{429ADF92-F0A5-43F4-A864-1989B484E65F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19" name="Pravokotnik 218">
                <a:extLst>
                  <a:ext uri="{FF2B5EF4-FFF2-40B4-BE49-F238E27FC236}">
                    <a16:creationId xmlns:a16="http://schemas.microsoft.com/office/drawing/2014/main" id="{E29D4018-F357-4520-AF11-38EC1DE78AA4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0" name="Pravokotnik 219">
                <a:extLst>
                  <a:ext uri="{FF2B5EF4-FFF2-40B4-BE49-F238E27FC236}">
                    <a16:creationId xmlns:a16="http://schemas.microsoft.com/office/drawing/2014/main" id="{99828BB2-FC48-42A4-86C2-D6077FD9212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1" name="Pravokotnik 220">
                <a:extLst>
                  <a:ext uri="{FF2B5EF4-FFF2-40B4-BE49-F238E27FC236}">
                    <a16:creationId xmlns:a16="http://schemas.microsoft.com/office/drawing/2014/main" id="{D903861B-119A-460A-978F-9857FFFCC2BE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2" name="Pravokotnik 221">
                <a:extLst>
                  <a:ext uri="{FF2B5EF4-FFF2-40B4-BE49-F238E27FC236}">
                    <a16:creationId xmlns:a16="http://schemas.microsoft.com/office/drawing/2014/main" id="{8DA95793-5F61-41B2-BBEA-5A0A738874A7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78" name="Pravokotnik 277">
              <a:extLst>
                <a:ext uri="{FF2B5EF4-FFF2-40B4-BE49-F238E27FC236}">
                  <a16:creationId xmlns:a16="http://schemas.microsoft.com/office/drawing/2014/main" id="{98F082B6-FFC9-4304-A5B9-297BDDE7C4DE}"/>
                </a:ext>
              </a:extLst>
            </p:cNvPr>
            <p:cNvSpPr/>
            <p:nvPr/>
          </p:nvSpPr>
          <p:spPr>
            <a:xfrm>
              <a:off x="3834771" y="5960897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79" name="Pravokotnik 278">
              <a:extLst>
                <a:ext uri="{FF2B5EF4-FFF2-40B4-BE49-F238E27FC236}">
                  <a16:creationId xmlns:a16="http://schemas.microsoft.com/office/drawing/2014/main" id="{5690CEB5-A455-4345-8A1E-85AF4DE5C3F3}"/>
                </a:ext>
              </a:extLst>
            </p:cNvPr>
            <p:cNvSpPr/>
            <p:nvPr/>
          </p:nvSpPr>
          <p:spPr>
            <a:xfrm>
              <a:off x="4390514" y="5954151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80" name="Pravokotnik 279">
              <a:extLst>
                <a:ext uri="{FF2B5EF4-FFF2-40B4-BE49-F238E27FC236}">
                  <a16:creationId xmlns:a16="http://schemas.microsoft.com/office/drawing/2014/main" id="{5044D995-9146-408A-9174-6ECDE00C3B82}"/>
                </a:ext>
              </a:extLst>
            </p:cNvPr>
            <p:cNvSpPr/>
            <p:nvPr/>
          </p:nvSpPr>
          <p:spPr>
            <a:xfrm>
              <a:off x="4110071" y="5954818"/>
              <a:ext cx="210201" cy="19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4448615" y="141766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1418755" y="306419"/>
            <a:ext cx="2766060" cy="2392680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5100428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C00000"/>
                </a:solidFill>
              </a:rPr>
              <a:t>51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A9C36E81-6FDE-4005-9CDD-233BDD4C7F36}"/>
              </a:ext>
            </a:extLst>
          </p:cNvPr>
          <p:cNvGrpSpPr/>
          <p:nvPr/>
        </p:nvGrpSpPr>
        <p:grpSpPr>
          <a:xfrm>
            <a:off x="2396976" y="2081300"/>
            <a:ext cx="3262383" cy="983119"/>
            <a:chOff x="1928677" y="3358904"/>
            <a:chExt cx="3262383" cy="983119"/>
          </a:xfrm>
        </p:grpSpPr>
        <p:sp>
          <p:nvSpPr>
            <p:cNvPr id="31" name="Lok 30">
              <a:extLst>
                <a:ext uri="{FF2B5EF4-FFF2-40B4-BE49-F238E27FC236}">
                  <a16:creationId xmlns:a16="http://schemas.microsoft.com/office/drawing/2014/main" id="{72B78E6B-FE4C-4D4F-8D5C-1F181715FA7E}"/>
                </a:ext>
              </a:extLst>
            </p:cNvPr>
            <p:cNvSpPr/>
            <p:nvPr/>
          </p:nvSpPr>
          <p:spPr>
            <a:xfrm flipV="1">
              <a:off x="1928677" y="3358904"/>
              <a:ext cx="3135945" cy="983119"/>
            </a:xfrm>
            <a:prstGeom prst="arc">
              <a:avLst>
                <a:gd name="adj1" fmla="val 10835078"/>
                <a:gd name="adj2" fmla="val 21522709"/>
              </a:avLst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2" name="Enakokraki trikotnik 31">
              <a:extLst>
                <a:ext uri="{FF2B5EF4-FFF2-40B4-BE49-F238E27FC236}">
                  <a16:creationId xmlns:a16="http://schemas.microsoft.com/office/drawing/2014/main" id="{78A7AD66-847C-49D2-92AE-57A58DA0C7AF}"/>
                </a:ext>
              </a:extLst>
            </p:cNvPr>
            <p:cNvSpPr/>
            <p:nvPr/>
          </p:nvSpPr>
          <p:spPr>
            <a:xfrm rot="1855383">
              <a:off x="4953000" y="3771900"/>
              <a:ext cx="238060" cy="237268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11" name="Lok 310">
            <a:extLst>
              <a:ext uri="{FF2B5EF4-FFF2-40B4-BE49-F238E27FC236}">
                <a16:creationId xmlns:a16="http://schemas.microsoft.com/office/drawing/2014/main" id="{3C8BD109-4FF4-4216-923F-0698157C9855}"/>
              </a:ext>
            </a:extLst>
          </p:cNvPr>
          <p:cNvSpPr/>
          <p:nvPr/>
        </p:nvSpPr>
        <p:spPr>
          <a:xfrm rot="1449215">
            <a:off x="4199031" y="854106"/>
            <a:ext cx="3098852" cy="1081444"/>
          </a:xfrm>
          <a:prstGeom prst="arc">
            <a:avLst>
              <a:gd name="adj1" fmla="val 11303384"/>
              <a:gd name="adj2" fmla="val 20522899"/>
            </a:avLst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6179706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6842249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4</a:t>
            </a:r>
          </a:p>
        </p:txBody>
      </p:sp>
      <p:sp>
        <p:nvSpPr>
          <p:cNvPr id="34" name="Enakokraki trikotnik 33">
            <a:extLst>
              <a:ext uri="{FF2B5EF4-FFF2-40B4-BE49-F238E27FC236}">
                <a16:creationId xmlns:a16="http://schemas.microsoft.com/office/drawing/2014/main" id="{D34D7E9F-2EA6-484C-BFCE-C4D0825D2237}"/>
              </a:ext>
            </a:extLst>
          </p:cNvPr>
          <p:cNvSpPr/>
          <p:nvPr/>
        </p:nvSpPr>
        <p:spPr>
          <a:xfrm rot="8752941">
            <a:off x="6824962" y="1407410"/>
            <a:ext cx="193812" cy="21594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7468746" y="1377597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8101631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55</a:t>
            </a:r>
          </a:p>
        </p:txBody>
      </p:sp>
      <p:cxnSp>
        <p:nvCxnSpPr>
          <p:cNvPr id="36" name="Raven povezovalnik 35">
            <a:extLst>
              <a:ext uri="{FF2B5EF4-FFF2-40B4-BE49-F238E27FC236}">
                <a16:creationId xmlns:a16="http://schemas.microsoft.com/office/drawing/2014/main" id="{E5290FB6-E3A6-4BC2-8A07-DE03AA082470}"/>
              </a:ext>
            </a:extLst>
          </p:cNvPr>
          <p:cNvCxnSpPr>
            <a:cxnSpLocks/>
          </p:cNvCxnSpPr>
          <p:nvPr/>
        </p:nvCxnSpPr>
        <p:spPr>
          <a:xfrm flipV="1">
            <a:off x="4448615" y="3347679"/>
            <a:ext cx="0" cy="3345179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Slika 85" descr="Slika, ki vsebuje besede risba&#10;&#10;Opis je samodejno ustvarjen">
            <a:extLst>
              <a:ext uri="{FF2B5EF4-FFF2-40B4-BE49-F238E27FC236}">
                <a16:creationId xmlns:a16="http://schemas.microsoft.com/office/drawing/2014/main" id="{18737546-6E3C-4271-BF19-2DAA9BB7F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564735">
            <a:off x="6078078" y="3898205"/>
            <a:ext cx="2362240" cy="2244128"/>
          </a:xfrm>
          <a:prstGeom prst="rect">
            <a:avLst/>
          </a:prstGeom>
        </p:spPr>
      </p:pic>
      <p:sp>
        <p:nvSpPr>
          <p:cNvPr id="87" name="Oblaček govora: elipsa 86">
            <a:extLst>
              <a:ext uri="{FF2B5EF4-FFF2-40B4-BE49-F238E27FC236}">
                <a16:creationId xmlns:a16="http://schemas.microsoft.com/office/drawing/2014/main" id="{FA41966E-C4F9-4574-A0A5-E03DA6B1B136}"/>
              </a:ext>
            </a:extLst>
          </p:cNvPr>
          <p:cNvSpPr/>
          <p:nvPr/>
        </p:nvSpPr>
        <p:spPr>
          <a:xfrm>
            <a:off x="8430972" y="2649929"/>
            <a:ext cx="2615972" cy="1510272"/>
          </a:xfrm>
          <a:prstGeom prst="wedgeEllipseCallout">
            <a:avLst>
              <a:gd name="adj1" fmla="val -67113"/>
              <a:gd name="adj2" fmla="val 75215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8" name="PoljeZBesedilom 87">
            <a:extLst>
              <a:ext uri="{FF2B5EF4-FFF2-40B4-BE49-F238E27FC236}">
                <a16:creationId xmlns:a16="http://schemas.microsoft.com/office/drawing/2014/main" id="{311080B0-FF6C-4356-8E96-71A7A79DE268}"/>
              </a:ext>
            </a:extLst>
          </p:cNvPr>
          <p:cNvSpPr txBox="1"/>
          <p:nvPr/>
        </p:nvSpPr>
        <p:spPr>
          <a:xfrm>
            <a:off x="8471384" y="3013501"/>
            <a:ext cx="257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Lahko pokažeš še kakšen primer?</a:t>
            </a:r>
          </a:p>
        </p:txBody>
      </p:sp>
      <p:pic>
        <p:nvPicPr>
          <p:cNvPr id="89" name="Picture 2" descr="Bitmoji Image">
            <a:extLst>
              <a:ext uri="{FF2B5EF4-FFF2-40B4-BE49-F238E27FC236}">
                <a16:creationId xmlns:a16="http://schemas.microsoft.com/office/drawing/2014/main" id="{6DC52A37-78BE-4981-8372-3823AA97E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 bwMode="auto">
          <a:xfrm>
            <a:off x="10646688" y="3090262"/>
            <a:ext cx="1608011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Oblaček govora: elipsa 89">
            <a:extLst>
              <a:ext uri="{FF2B5EF4-FFF2-40B4-BE49-F238E27FC236}">
                <a16:creationId xmlns:a16="http://schemas.microsoft.com/office/drawing/2014/main" id="{4586AF16-020E-4DF9-9355-680D0D9F285F}"/>
              </a:ext>
            </a:extLst>
          </p:cNvPr>
          <p:cNvSpPr/>
          <p:nvPr/>
        </p:nvSpPr>
        <p:spPr>
          <a:xfrm>
            <a:off x="8430972" y="4725074"/>
            <a:ext cx="1884522" cy="1157345"/>
          </a:xfrm>
          <a:prstGeom prst="wedgeEllipseCallout">
            <a:avLst>
              <a:gd name="adj1" fmla="val 64688"/>
              <a:gd name="adj2" fmla="val -1254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4" name="PoljeZBesedilom 113">
            <a:extLst>
              <a:ext uri="{FF2B5EF4-FFF2-40B4-BE49-F238E27FC236}">
                <a16:creationId xmlns:a16="http://schemas.microsoft.com/office/drawing/2014/main" id="{7B3F7102-592C-4B6E-9DE3-6F1418AB8931}"/>
              </a:ext>
            </a:extLst>
          </p:cNvPr>
          <p:cNvSpPr txBox="1"/>
          <p:nvPr/>
        </p:nvSpPr>
        <p:spPr>
          <a:xfrm>
            <a:off x="8740850" y="5059041"/>
            <a:ext cx="1283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Seveda.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6CAC3DF8-1958-4508-8935-482D30BEF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7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1"/>
    </mc:Choice>
    <mc:Fallback xmlns="">
      <p:transition spd="slow" advTm="6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40" grpId="0" animBg="1"/>
      <p:bldP spid="206" grpId="0"/>
      <p:bldP spid="207" grpId="0"/>
      <p:bldP spid="8" grpId="0" animBg="1"/>
      <p:bldP spid="309" grpId="0"/>
      <p:bldP spid="311" grpId="0" animBg="1"/>
      <p:bldP spid="319" grpId="0"/>
      <p:bldP spid="320" grpId="0"/>
      <p:bldP spid="34" grpId="0" animBg="1"/>
      <p:bldP spid="321" grpId="0"/>
      <p:bldP spid="322" grpId="0"/>
      <p:bldP spid="87" grpId="0" animBg="1"/>
      <p:bldP spid="88" grpId="0"/>
      <p:bldP spid="90" grpId="0" animBg="1"/>
      <p:bldP spid="114" grpId="0"/>
    </p:bldLst>
  </p:timing>
  <p:extLst>
    <p:ext uri="{3A86A75C-4F4B-4683-9AE1-C65F6400EC91}">
      <p14:laserTraceLst xmlns:p14="http://schemas.microsoft.com/office/powerpoint/2010/main">
        <p14:tracePtLst>
          <p14:tracePt t="11327" x="11784013" y="1827213"/>
          <p14:tracePt t="11341" x="11555413" y="1758950"/>
          <p14:tracePt t="11351" x="11410950" y="1725613"/>
          <p14:tracePt t="11366" x="11206163" y="1674813"/>
          <p14:tracePt t="11380" x="11018838" y="1639888"/>
          <p14:tracePt t="11396" x="10883900" y="1597025"/>
          <p14:tracePt t="11412" x="10721975" y="1581150"/>
          <p14:tracePt t="11435" x="10433050" y="1512888"/>
          <p14:tracePt t="11449" x="10229850" y="1487488"/>
          <p14:tracePt t="11467" x="10059988" y="1477963"/>
          <p14:tracePt t="11480" x="9872663" y="1495425"/>
          <p14:tracePt t="11496" x="9659938" y="1504950"/>
          <p14:tracePt t="11509" x="9515475" y="1504950"/>
          <p14:tracePt t="11522" x="9150350" y="1504950"/>
          <p14:tracePt t="11550" x="8478838" y="1487488"/>
          <p14:tracePt t="11577" x="8054975" y="1495425"/>
          <p14:tracePt t="11588" x="7773988" y="1530350"/>
          <p14:tracePt t="11601" x="7629525" y="1538288"/>
          <p14:tracePt t="11617" x="7366000" y="1538288"/>
          <p14:tracePt t="11631" x="7119938" y="1520825"/>
          <p14:tracePt t="11646" x="6881813" y="1520825"/>
          <p14:tracePt t="11662" x="6643688" y="1530350"/>
          <p14:tracePt t="11684" x="6261100" y="1530350"/>
          <p14:tracePt t="11699" x="6032500" y="1512888"/>
          <p14:tracePt t="11715" x="5845175" y="1477963"/>
          <p14:tracePt t="11728" x="5708650" y="1436688"/>
          <p14:tracePt t="11744" x="5616575" y="1401763"/>
          <p14:tracePt t="11755" x="5565775" y="1393825"/>
          <p14:tracePt t="11781" x="5394325" y="1333500"/>
          <p14:tracePt t="11794" x="5259388" y="1292225"/>
          <p14:tracePt t="11809" x="5089525" y="1249363"/>
          <p14:tracePt t="11823" x="4935538" y="1206500"/>
          <p14:tracePt t="11835" x="4876800" y="1189038"/>
          <p14:tracePt t="11849" x="4800600" y="1173163"/>
          <p14:tracePt t="11865" x="4765675" y="1163638"/>
          <p14:tracePt t="11891" x="4656138" y="1155700"/>
          <p14:tracePt t="11902" x="4638675" y="1155700"/>
          <p14:tracePt t="11917" x="4545013" y="1147763"/>
          <p14:tracePt t="11932" x="4494213" y="1138238"/>
          <p14:tracePt t="11949" x="4460875" y="1138238"/>
          <p14:tracePt t="11963" x="4425950" y="1138238"/>
          <p14:tracePt t="11979" x="4400550" y="1138238"/>
          <p14:tracePt t="11989" x="4392613" y="1138238"/>
          <p14:tracePt t="12015" x="4306888" y="1138238"/>
          <p14:tracePt t="12027" x="4291013" y="1138238"/>
          <p14:tracePt t="12040" x="4273550" y="1147763"/>
          <p14:tracePt t="12052" x="4265613" y="1147763"/>
          <p14:tracePt t="12068" x="4222750" y="1163638"/>
          <p14:tracePt t="12085" x="4179888" y="1181100"/>
          <p14:tracePt t="12100" x="4129088" y="1181100"/>
          <p14:tracePt t="12114" x="4121150" y="1198563"/>
          <p14:tracePt t="12129" x="4070350" y="1216025"/>
          <p14:tracePt t="12155" x="4010025" y="1249363"/>
          <p14:tracePt t="12166" x="4002088" y="1249363"/>
          <p14:tracePt t="12182" x="3967163" y="1266825"/>
          <p14:tracePt t="12197" x="3933825" y="1292225"/>
          <p14:tracePt t="12213" x="3900488" y="1317625"/>
          <p14:tracePt t="12226" x="3865563" y="1343025"/>
          <p14:tracePt t="12238" x="3848100" y="1360488"/>
          <p14:tracePt t="12265" x="3771900" y="1411288"/>
          <p14:tracePt t="12277" x="3756025" y="1427163"/>
          <p14:tracePt t="12292" x="3721100" y="1462088"/>
          <p14:tracePt t="12305" x="3695700" y="1477963"/>
          <p14:tracePt t="12317" x="3662363" y="1512888"/>
          <p14:tracePt t="12334" x="3619500" y="1546225"/>
          <p14:tracePt t="12349" x="3559175" y="1571625"/>
          <p14:tracePt t="12364" x="3449638" y="1614488"/>
          <p14:tracePt t="12380" x="3355975" y="1657350"/>
          <p14:tracePt t="12407" x="3244850" y="1700213"/>
          <p14:tracePt t="12419" x="3219450" y="1725613"/>
          <p14:tracePt t="12434" x="3186113" y="1751013"/>
          <p14:tracePt t="12449" x="3160713" y="1784350"/>
          <p14:tracePt t="12465" x="3127375" y="1809750"/>
          <p14:tracePt t="12479" x="3117850" y="1827213"/>
          <p14:tracePt t="12495" x="3117850" y="1852613"/>
          <p14:tracePt t="12506" x="3117850" y="1878013"/>
          <p14:tracePt t="12531" x="3135313" y="1920875"/>
          <p14:tracePt t="12547" x="3160713" y="1954213"/>
          <p14:tracePt t="12563" x="3186113" y="1997075"/>
          <p14:tracePt t="12573" x="3219450" y="2022475"/>
          <p14:tracePt t="12585" x="3236913" y="2039938"/>
          <p14:tracePt t="12601" x="3262313" y="2073275"/>
          <p14:tracePt t="12616" x="3305175" y="2116138"/>
          <p14:tracePt t="12632" x="3348038" y="2159000"/>
          <p14:tracePt t="12648" x="3373438" y="2184400"/>
          <p14:tracePt t="12661" x="3406775" y="2227263"/>
          <p14:tracePt t="12677" x="3432175" y="2268538"/>
          <p14:tracePt t="12700" x="3482975" y="2311400"/>
          <p14:tracePt t="12716" x="3508375" y="2336800"/>
          <p14:tracePt t="12730" x="3543300" y="2371725"/>
          <p14:tracePt t="12744" x="3594100" y="2422525"/>
          <p14:tracePt t="12756" x="3619500" y="2455863"/>
          <p14:tracePt t="12782" x="3695700" y="2532063"/>
          <p14:tracePt t="12798" x="3738563" y="2566988"/>
          <p14:tracePt t="12814" x="3771900" y="2600325"/>
          <p14:tracePt t="12828" x="3814763" y="2625725"/>
          <p14:tracePt t="12844" x="3865563" y="2651125"/>
          <p14:tracePt t="12856" x="3890963" y="2660650"/>
          <p14:tracePt t="12869" x="3959225" y="2660650"/>
          <p14:tracePt t="12884" x="4017963" y="2660650"/>
          <p14:tracePt t="12900" x="4070350" y="2633663"/>
          <p14:tracePt t="12914" x="4129088" y="2608263"/>
          <p14:tracePt t="12928" x="4162425" y="2582863"/>
          <p14:tracePt t="12944" x="4248150" y="2541588"/>
          <p14:tracePt t="12961" x="4316413" y="2489200"/>
          <p14:tracePt t="12973" x="4367213" y="2463800"/>
          <p14:tracePt t="13002" x="4554538" y="2303463"/>
          <p14:tracePt t="13015" x="4630738" y="2217738"/>
          <p14:tracePt t="13031" x="4714875" y="2116138"/>
          <p14:tracePt t="13046" x="4783138" y="2022475"/>
          <p14:tracePt t="13060" x="4818063" y="1989138"/>
          <p14:tracePt t="13072" x="4851400" y="1903413"/>
          <p14:tracePt t="13084" x="4894263" y="1809750"/>
          <p14:tracePt t="13098" x="4910138" y="1776413"/>
          <p14:tracePt t="13114" x="4945063" y="1674813"/>
          <p14:tracePt t="13129" x="4962525" y="1622425"/>
          <p14:tracePt t="13154" x="4970463" y="1538288"/>
          <p14:tracePt t="13166" x="4970463" y="1520825"/>
          <p14:tracePt t="13183" x="4962525" y="1504950"/>
          <p14:tracePt t="13196" x="4935538" y="1470025"/>
          <p14:tracePt t="13211" x="4902200" y="1427163"/>
          <p14:tracePt t="13223" x="4884738" y="1401763"/>
          <p14:tracePt t="13250" x="4749800" y="1325563"/>
          <p14:tracePt t="13263" x="4638675" y="1282700"/>
          <p14:tracePt t="13280" x="4503738" y="1266825"/>
          <p14:tracePt t="13295" x="4349750" y="1266825"/>
          <p14:tracePt t="13310" x="4187825" y="1266825"/>
          <p14:tracePt t="13322" x="4111625" y="1274763"/>
          <p14:tracePt t="13334" x="3992563" y="1308100"/>
          <p14:tracePt t="13350" x="3873500" y="1350963"/>
          <p14:tracePt t="13365" x="3738563" y="1393825"/>
          <p14:tracePt t="13380" x="3611563" y="1427163"/>
          <p14:tracePt t="13406" x="3517900" y="1470025"/>
          <p14:tracePt t="13418" x="3492500" y="1487488"/>
          <p14:tracePt t="13433" x="3482975" y="1495425"/>
          <p14:tracePt t="16648" x="3551238" y="1563688"/>
          <p14:tracePt t="16662" x="3738563" y="1733550"/>
          <p14:tracePt t="16678" x="3883025" y="1878013"/>
          <p14:tracePt t="16694" x="3925888" y="1954213"/>
          <p14:tracePt t="16710" x="3959225" y="1997075"/>
          <p14:tracePt t="16724" x="3992563" y="2098675"/>
          <p14:tracePt t="16751" x="4070350" y="2252663"/>
          <p14:tracePt t="16765" x="4146550" y="2354263"/>
          <p14:tracePt t="16781" x="4256088" y="2473325"/>
          <p14:tracePt t="16796" x="4392613" y="2643188"/>
          <p14:tracePt t="16812" x="4519613" y="2830513"/>
          <p14:tracePt t="16826" x="4664075" y="2974975"/>
          <p14:tracePt t="16844" x="4783138" y="3101975"/>
          <p14:tracePt t="16855" x="4826000" y="3170238"/>
          <p14:tracePt t="16868" x="4868863" y="3238500"/>
          <p14:tracePt t="16882" x="4884738" y="3254375"/>
          <p14:tracePt t="16997" x="4884738" y="3263900"/>
          <p14:tracePt t="17010" x="4876800" y="3263900"/>
          <p14:tracePt t="17023" x="4833938" y="3263900"/>
          <p14:tracePt t="17049" x="4800600" y="3246438"/>
          <p14:tracePt t="17062" x="4765675" y="3211513"/>
          <p14:tracePt t="17077" x="4740275" y="3186113"/>
          <p14:tracePt t="17090" x="4706938" y="3160713"/>
          <p14:tracePt t="17103" x="4706938" y="3152775"/>
          <p14:tracePt t="17116" x="4689475" y="3144838"/>
          <p14:tracePt t="17132" x="4673600" y="3119438"/>
          <p14:tracePt t="17148" x="4638675" y="3094038"/>
          <p14:tracePt t="17166" x="4605338" y="3059113"/>
          <p14:tracePt t="17178" x="4595813" y="3059113"/>
          <p14:tracePt t="17195" x="4587875" y="3051175"/>
          <p14:tracePt t="17209" x="4562475" y="3041650"/>
          <p14:tracePt t="17232" x="4519613" y="3000375"/>
          <p14:tracePt t="17247" x="4503738" y="2982913"/>
          <p14:tracePt t="17262" x="4468813" y="2965450"/>
          <p14:tracePt t="17277" x="4443413" y="2965450"/>
          <p14:tracePt t="17294" x="4418013" y="2965450"/>
          <p14:tracePt t="17305" x="4410075" y="2965450"/>
          <p14:tracePt t="17319" x="4400550" y="2965450"/>
          <p14:tracePt t="17376" x="4384675" y="2974975"/>
          <p14:tracePt t="17400" x="4375150" y="2990850"/>
          <p14:tracePt t="17415" x="4367213" y="3008313"/>
          <p14:tracePt t="17432" x="4367213" y="3016250"/>
          <p14:tracePt t="17447" x="4359275" y="3033713"/>
          <p14:tracePt t="17473" x="4349750" y="3059113"/>
          <p14:tracePt t="17498" x="4349750" y="3084513"/>
          <p14:tracePt t="17513" x="4349750" y="3109913"/>
          <p14:tracePt t="17529" x="4349750" y="3135313"/>
          <p14:tracePt t="17542" x="4349750" y="3160713"/>
          <p14:tracePt t="17555" x="4349750" y="3186113"/>
          <p14:tracePt t="17567" x="4349750" y="3203575"/>
          <p14:tracePt t="17583" x="4349750" y="3228975"/>
          <p14:tracePt t="17598" x="4349750" y="3254375"/>
          <p14:tracePt t="17626" x="4359275" y="3314700"/>
          <p14:tracePt t="17638" x="4359275" y="3322638"/>
          <p14:tracePt t="17651" x="4367213" y="3355975"/>
          <p14:tracePt t="17665" x="4367213" y="3373438"/>
          <p14:tracePt t="17680" x="4367213" y="3390900"/>
          <p14:tracePt t="17696" x="4375150" y="3424238"/>
          <p14:tracePt t="17712" x="4375150" y="3449638"/>
          <p14:tracePt t="17726" x="4384675" y="3475038"/>
          <p14:tracePt t="17743" x="4392613" y="3502025"/>
          <p14:tracePt t="17756" x="4400550" y="3535363"/>
          <p14:tracePt t="17782" x="4418013" y="3578225"/>
          <p14:tracePt t="17796" x="4418013" y="3603625"/>
          <p14:tracePt t="17811" x="4418013" y="3629025"/>
          <p14:tracePt t="17826" x="4418013" y="3654425"/>
          <p14:tracePt t="17839" x="4418013" y="3671888"/>
          <p14:tracePt t="17850" x="4418013" y="3705225"/>
          <p14:tracePt t="17867" x="4418013" y="3748088"/>
          <p14:tracePt t="17882" x="4418013" y="3773488"/>
          <p14:tracePt t="17898" x="4418013" y="3798888"/>
          <p14:tracePt t="17912" x="4418013" y="3824288"/>
          <p14:tracePt t="17929" x="4435475" y="3875088"/>
          <p14:tracePt t="17943" x="4443413" y="3908425"/>
          <p14:tracePt t="17966" x="4443413" y="3960813"/>
          <p14:tracePt t="17983" x="4443413" y="3986213"/>
          <p14:tracePt t="17998" x="4435475" y="4037013"/>
          <p14:tracePt t="18014" x="4435475" y="4062413"/>
          <p14:tracePt t="18029" x="4425950" y="4087813"/>
          <p14:tracePt t="18044" x="4418013" y="4130675"/>
          <p14:tracePt t="18059" x="4400550" y="4164013"/>
          <p14:tracePt t="18070" x="4400550" y="4181475"/>
          <p14:tracePt t="18083" x="4384675" y="4206875"/>
          <p14:tracePt t="18099" x="4375150" y="4257675"/>
          <p14:tracePt t="18115" x="4359275" y="4291013"/>
          <p14:tracePt t="18131" x="4341813" y="4341813"/>
          <p14:tracePt t="18146" x="4324350" y="4368800"/>
          <p14:tracePt t="18161" x="4324350" y="4402138"/>
          <p14:tracePt t="18178" x="4316413" y="4445000"/>
          <p14:tracePt t="18195" x="4298950" y="4478338"/>
          <p14:tracePt t="18209" x="4273550" y="4513263"/>
          <p14:tracePt t="18234" x="4230688" y="4572000"/>
          <p14:tracePt t="18249" x="4214813" y="4614863"/>
          <p14:tracePt t="18265" x="4197350" y="4657725"/>
          <p14:tracePt t="18279" x="4187825" y="4699000"/>
          <p14:tracePt t="18295" x="4187825" y="4741863"/>
          <p14:tracePt t="18309" x="4187825" y="4775200"/>
          <p14:tracePt t="18322" x="4197350" y="4818063"/>
          <p14:tracePt t="18335" x="4205288" y="4843463"/>
          <p14:tracePt t="18350" x="4214813" y="4878388"/>
          <p14:tracePt t="18364" x="4222750" y="4937125"/>
          <p14:tracePt t="18380" x="4240213" y="4997450"/>
          <p14:tracePt t="18396" x="4248150" y="5048250"/>
          <p14:tracePt t="18411" x="4248150" y="5091113"/>
          <p14:tracePt t="18426" x="4248150" y="5116513"/>
          <p14:tracePt t="18444" x="4248150" y="5157788"/>
          <p14:tracePt t="18468" x="4256088" y="5226050"/>
          <p14:tracePt t="18483" x="4256088" y="5276850"/>
          <p14:tracePt t="18500" x="4265613" y="5370513"/>
          <p14:tracePt t="18514" x="4265613" y="5405438"/>
          <p14:tracePt t="18530" x="4273550" y="5464175"/>
          <p14:tracePt t="18546" x="4273550" y="5524500"/>
          <p14:tracePt t="18563" x="4273550" y="5583238"/>
          <p14:tracePt t="18578" x="4273550" y="5626100"/>
          <p14:tracePt t="18594" x="4273550" y="5651500"/>
          <p14:tracePt t="18609" x="4273550" y="5694363"/>
          <p14:tracePt t="18622" x="4273550" y="5710238"/>
          <p14:tracePt t="18633" x="4273550" y="5753100"/>
          <p14:tracePt t="18649" x="4273550" y="5795963"/>
          <p14:tracePt t="18665" x="4273550" y="5880100"/>
          <p14:tracePt t="18681" x="4273550" y="5999163"/>
          <p14:tracePt t="18695" x="4291013" y="6118225"/>
          <p14:tracePt t="18711" x="4316413" y="6237288"/>
          <p14:tracePt t="18723" x="4316413" y="6272213"/>
          <p14:tracePt t="18751" x="4324350" y="6391275"/>
          <p14:tracePt t="18766" x="4324350" y="6416675"/>
          <p14:tracePt t="18948" x="4306888" y="6399213"/>
          <p14:tracePt t="18961" x="4265613" y="6330950"/>
          <p14:tracePt t="18976" x="4230688" y="6288088"/>
          <p14:tracePt t="18990" x="4230688" y="6262688"/>
          <p14:tracePt t="19016" x="4240213" y="6221413"/>
          <p14:tracePt t="19029" x="4265613" y="6178550"/>
          <p14:tracePt t="19045" x="4273550" y="6135688"/>
          <p14:tracePt t="19059" x="4265613" y="6092825"/>
          <p14:tracePt t="19074" x="4240213" y="6059488"/>
          <p14:tracePt t="19086" x="4240213" y="6034088"/>
          <p14:tracePt t="19099" x="4240213" y="5991225"/>
          <p14:tracePt t="19115" x="4265613" y="5932488"/>
          <p14:tracePt t="19130" x="4298950" y="5872163"/>
          <p14:tracePt t="19146" x="4324350" y="5829300"/>
          <p14:tracePt t="19162" x="4332288" y="5778500"/>
          <p14:tracePt t="19176" x="4341813" y="5727700"/>
          <p14:tracePt t="19201" x="4332288" y="5651500"/>
          <p14:tracePt t="19217" x="4298950" y="5600700"/>
          <p14:tracePt t="19233" x="4265613" y="5557838"/>
          <p14:tracePt t="19247" x="4230688" y="5514975"/>
          <p14:tracePt t="19262" x="4214813" y="5456238"/>
          <p14:tracePt t="19277" x="4197350" y="5430838"/>
          <p14:tracePt t="19300" x="4187825" y="5395913"/>
          <p14:tracePt t="19319" x="4197350" y="5380038"/>
          <p14:tracePt t="19333" x="4205288" y="5353050"/>
          <p14:tracePt t="19350" x="4222750" y="5337175"/>
          <p14:tracePt t="19366" x="4248150" y="5311775"/>
          <p14:tracePt t="19381" x="4273550" y="5294313"/>
          <p14:tracePt t="19398" x="4281488" y="5286375"/>
          <p14:tracePt t="19413" x="4306888" y="5260975"/>
          <p14:tracePt t="19427" x="4316413" y="5243513"/>
          <p14:tracePt t="19444" x="4332288" y="5235575"/>
          <p14:tracePt t="19458" x="4349750" y="5208588"/>
          <p14:tracePt t="19485" x="4359275" y="5183188"/>
          <p14:tracePt t="19499" x="4359275" y="5175250"/>
          <p14:tracePt t="19500" x="4359275" y="5167313"/>
          <p14:tracePt t="19517" x="4359275" y="5149850"/>
          <p14:tracePt t="19532" x="4359275" y="5132388"/>
          <p14:tracePt t="19548" x="4367213" y="5116513"/>
          <p14:tracePt t="19563" x="4367213" y="5091113"/>
          <p14:tracePt t="19579" x="4367213" y="5081588"/>
          <p14:tracePt t="19594" x="4367213" y="5073650"/>
          <p14:tracePt t="19610" x="4367213" y="5056188"/>
          <p14:tracePt t="19622" x="4367213" y="5048250"/>
          <p14:tracePt t="19634" x="4359275" y="5030788"/>
          <p14:tracePt t="19650" x="4349750" y="5022850"/>
          <p14:tracePt t="19666" x="4349750" y="5005388"/>
          <p14:tracePt t="19680" x="4341813" y="4997450"/>
          <p14:tracePt t="19696" x="4341813" y="4987925"/>
          <p14:tracePt t="19712" x="4324350" y="4972050"/>
          <p14:tracePt t="19728" x="4306888" y="4954588"/>
          <p14:tracePt t="19742" x="4298950" y="4937125"/>
          <p14:tracePt t="19756" x="4298950" y="4911725"/>
          <p14:tracePt t="19783" x="4281488" y="4868863"/>
          <p14:tracePt t="19798" x="4265613" y="4827588"/>
          <p14:tracePt t="19813" x="4265613" y="4802188"/>
          <p14:tracePt t="19828" x="4256088" y="4767263"/>
          <p14:tracePt t="19843" x="4248150" y="4733925"/>
          <p14:tracePt t="19856" x="4230688" y="4708525"/>
          <p14:tracePt t="19870" x="4197350" y="4665663"/>
          <p14:tracePt t="19884" x="4171950" y="4640263"/>
          <p14:tracePt t="19900" x="4137025" y="4605338"/>
          <p14:tracePt t="19915" x="4111625" y="4579938"/>
          <p14:tracePt t="19931" x="4078288" y="4546600"/>
          <p14:tracePt t="19947" x="4044950" y="4521200"/>
          <p14:tracePt t="19964" x="4017963" y="4486275"/>
          <p14:tracePt t="19978" x="3976688" y="4452938"/>
          <p14:tracePt t="19993" x="3941763" y="4427538"/>
          <p14:tracePt t="20006" x="3925888" y="4410075"/>
          <p14:tracePt t="20033" x="3865563" y="4351338"/>
          <p14:tracePt t="20048" x="3832225" y="4316413"/>
          <p14:tracePt t="20062" x="3806825" y="4291013"/>
          <p14:tracePt t="20076" x="3789363" y="4275138"/>
          <p14:tracePt t="20089" x="3746500" y="4240213"/>
          <p14:tracePt t="20100" x="3738563" y="4232275"/>
          <p14:tracePt t="20115" x="3695700" y="4197350"/>
          <p14:tracePt t="20130" x="3602038" y="4164013"/>
          <p14:tracePt t="20147" x="3475038" y="4121150"/>
          <p14:tracePt t="20148" x="3441700" y="4105275"/>
          <p14:tracePt t="20165" x="3389313" y="4095750"/>
          <p14:tracePt t="20180" x="3330575" y="4087813"/>
          <p14:tracePt t="20195" x="3305175" y="4087813"/>
          <p14:tracePt t="20211" x="3270250" y="4087813"/>
          <p14:tracePt t="20226" x="3236913" y="4095750"/>
          <p14:tracePt t="20241" x="3211513" y="4095750"/>
          <p14:tracePt t="20255" x="3194050" y="4105275"/>
          <p14:tracePt t="20282" x="3135313" y="4130675"/>
          <p14:tracePt t="20296" x="3109913" y="4138613"/>
          <p14:tracePt t="20311" x="3092450" y="4156075"/>
          <p14:tracePt t="20326" x="3067050" y="4171950"/>
          <p14:tracePt t="20342" x="3033713" y="4189413"/>
          <p14:tracePt t="20353" x="3024188" y="4197350"/>
          <p14:tracePt t="20367" x="2998788" y="4224338"/>
          <p14:tracePt t="20384" x="2965450" y="4249738"/>
          <p14:tracePt t="20400" x="2947988" y="4275138"/>
          <p14:tracePt t="20415" x="2922588" y="4300538"/>
          <p14:tracePt t="20432" x="2914650" y="4325938"/>
          <p14:tracePt t="20447" x="2897188" y="4359275"/>
          <p14:tracePt t="20462" x="2889250" y="4402138"/>
          <p14:tracePt t="20476" x="2889250" y="4435475"/>
          <p14:tracePt t="20489" x="2889250" y="4478338"/>
          <p14:tracePt t="20515" x="2905125" y="4554538"/>
          <p14:tracePt t="20529" x="2940050" y="4614863"/>
          <p14:tracePt t="20547" x="2982913" y="4699000"/>
          <p14:tracePt t="20561" x="3041650" y="4767263"/>
          <p14:tracePt t="20577" x="3117850" y="4860925"/>
          <p14:tracePt t="20589" x="3152775" y="4911725"/>
          <p14:tracePt t="20602" x="3254375" y="5005388"/>
          <p14:tracePt t="20617" x="3381375" y="5099050"/>
          <p14:tracePt t="20632" x="3508375" y="5157788"/>
          <p14:tracePt t="20646" x="3576638" y="5200650"/>
          <p14:tracePt t="20663" x="3619500" y="5226050"/>
          <p14:tracePt t="20678" x="3644900" y="5251450"/>
          <p14:tracePt t="20696" x="3687763" y="5268913"/>
          <p14:tracePt t="20711" x="3721100" y="5286375"/>
          <p14:tracePt t="20728" x="3814763" y="5311775"/>
          <p14:tracePt t="20744" x="3890963" y="5311775"/>
          <p14:tracePt t="20760" x="3976688" y="5311775"/>
          <p14:tracePt t="20773" x="4017963" y="5302250"/>
          <p14:tracePt t="20786" x="4103688" y="5286375"/>
          <p14:tracePt t="20814" x="4273550" y="5251450"/>
          <p14:tracePt t="20829" x="4306888" y="5243513"/>
          <p14:tracePt t="20845" x="4341813" y="5218113"/>
          <p14:tracePt t="20861" x="4384675" y="5192713"/>
          <p14:tracePt t="20878" x="4392613" y="5192713"/>
          <p14:tracePt t="21008" x="4392613" y="5183188"/>
          <p14:tracePt t="21304" x="4400550" y="5175250"/>
          <p14:tracePt t="21317" x="4410075" y="5167313"/>
          <p14:tracePt t="21346" x="4476750" y="5218113"/>
          <p14:tracePt t="21376" x="4699000" y="5405438"/>
          <p14:tracePt t="21389" x="4765675" y="5472113"/>
          <p14:tracePt t="21403" x="4902200" y="5532438"/>
          <p14:tracePt t="21417" x="5038725" y="5575300"/>
          <p14:tracePt t="21434" x="5157788" y="5616575"/>
          <p14:tracePt t="21449" x="5284788" y="5659438"/>
          <p14:tracePt t="21464" x="5394325" y="5694363"/>
          <p14:tracePt t="21479" x="5505450" y="5735638"/>
          <p14:tracePt t="21496" x="5581650" y="5753100"/>
          <p14:tracePt t="21510" x="5692775" y="5795963"/>
          <p14:tracePt t="21526" x="5811838" y="5838825"/>
          <p14:tracePt t="21539" x="5845175" y="5854700"/>
          <p14:tracePt t="21552" x="5895975" y="5880100"/>
          <p14:tracePt t="21568" x="5921375" y="5915025"/>
          <p14:tracePt t="21584" x="5956300" y="5932488"/>
          <p14:tracePt t="21599" x="5981700" y="5940425"/>
          <p14:tracePt t="21615" x="6007100" y="5940425"/>
          <p14:tracePt t="21630" x="6015038" y="5940425"/>
          <p14:tracePt t="21647" x="6015038" y="5932488"/>
          <p14:tracePt t="21663" x="6015038" y="5922963"/>
          <p14:tracePt t="21679" x="5981700" y="5897563"/>
          <p14:tracePt t="21695" x="5981700" y="5889625"/>
          <p14:tracePt t="21712" x="5964238" y="5872163"/>
          <p14:tracePt t="21726" x="5946775" y="5864225"/>
          <p14:tracePt t="21743" x="5930900" y="5846763"/>
          <p14:tracePt t="21755" x="5921375" y="5838825"/>
          <p14:tracePt t="21781" x="5888038" y="5813425"/>
          <p14:tracePt t="21797" x="5870575" y="5795963"/>
          <p14:tracePt t="21812" x="5853113" y="5778500"/>
          <p14:tracePt t="21828" x="5837238" y="5770563"/>
          <p14:tracePt t="21845" x="5827713" y="5770563"/>
          <p14:tracePt t="21860" x="5802313" y="5753100"/>
          <p14:tracePt t="21877" x="5776913" y="5735638"/>
          <p14:tracePt t="21893" x="5751513" y="5727700"/>
          <p14:tracePt t="21921" x="5692775" y="5694363"/>
          <p14:tracePt t="21933" x="5675313" y="5676900"/>
          <p14:tracePt t="21950" x="5641975" y="5651500"/>
          <p14:tracePt t="21966" x="5599113" y="5626100"/>
          <p14:tracePt t="21983" x="5530850" y="5600700"/>
          <p14:tracePt t="21998" x="5421313" y="5575300"/>
          <p14:tracePt t="22015" x="5292725" y="5532438"/>
          <p14:tracePt t="22028" x="5224463" y="5507038"/>
          <p14:tracePt t="22045" x="5191125" y="5497513"/>
          <p14:tracePt t="22060" x="5140325" y="5489575"/>
          <p14:tracePt t="22077" x="5089525" y="5489575"/>
          <p14:tracePt t="22089" x="5072063" y="5481638"/>
          <p14:tracePt t="22101" x="5038725" y="5481638"/>
          <p14:tracePt t="22117" x="5003800" y="5481638"/>
          <p14:tracePt t="22131" x="4970463" y="5481638"/>
          <p14:tracePt t="22146" x="4910138" y="5489575"/>
          <p14:tracePt t="22161" x="4876800" y="5497513"/>
          <p14:tracePt t="22177" x="4843463" y="5497513"/>
          <p14:tracePt t="22202" x="4783138" y="5507038"/>
          <p14:tracePt t="22216" x="4740275" y="5524500"/>
          <p14:tracePt t="22231" x="4706938" y="5540375"/>
          <p14:tracePt t="22245" x="4673600" y="5549900"/>
          <p14:tracePt t="22261" x="4646613" y="5583238"/>
          <p14:tracePt t="22277" x="4613275" y="5600700"/>
          <p14:tracePt t="22293" x="4587875" y="5634038"/>
          <p14:tracePt t="22305" x="4570413" y="5651500"/>
          <p14:tracePt t="22318" x="4537075" y="5668963"/>
          <p14:tracePt t="22334" x="4511675" y="5702300"/>
          <p14:tracePt t="22349" x="4476750" y="5735638"/>
          <p14:tracePt t="22363" x="4460875" y="5761038"/>
          <p14:tracePt t="22392" x="4400550" y="5821363"/>
          <p14:tracePt t="22405" x="4400550" y="5838825"/>
          <p14:tracePt t="22422" x="4359275" y="5880100"/>
          <p14:tracePt t="22434" x="4349750" y="5897563"/>
          <p14:tracePt t="22451" x="4324350" y="5922963"/>
          <p14:tracePt t="22466" x="4291013" y="5957888"/>
          <p14:tracePt t="22482" x="4273550" y="5983288"/>
          <p14:tracePt t="22497" x="4273550" y="6016625"/>
          <p14:tracePt t="22512" x="4273550" y="6049963"/>
          <p14:tracePt t="22527" x="4273550" y="6076950"/>
          <p14:tracePt t="22542" x="4273550" y="6102350"/>
          <p14:tracePt t="22554" x="4281488" y="6143625"/>
          <p14:tracePt t="22568" x="4291013" y="6169025"/>
          <p14:tracePt t="22583" x="4306888" y="6194425"/>
          <p14:tracePt t="22598" x="4332288" y="6229350"/>
          <p14:tracePt t="22627" x="4418013" y="6313488"/>
          <p14:tracePt t="22639" x="4443413" y="6348413"/>
          <p14:tracePt t="22651" x="4486275" y="6399213"/>
          <p14:tracePt t="22666" x="4562475" y="6457950"/>
          <p14:tracePt t="22683" x="4621213" y="6518275"/>
          <p14:tracePt t="22698" x="4664075" y="6543675"/>
          <p14:tracePt t="22713" x="4740275" y="6594475"/>
          <p14:tracePt t="22728" x="4808538" y="6627813"/>
          <p14:tracePt t="22744" x="4868863" y="6662738"/>
          <p14:tracePt t="22758" x="4945063" y="6696075"/>
          <p14:tracePt t="22773" x="5029200" y="6731000"/>
          <p14:tracePt t="22785" x="5064125" y="6738938"/>
          <p14:tracePt t="22802" x="5132388" y="6756400"/>
          <p14:tracePt t="22803" x="5148263" y="6756400"/>
          <p14:tracePt t="22817" x="5191125" y="6756400"/>
          <p14:tracePt t="22835" x="5327650" y="6764338"/>
          <p14:tracePt t="22849" x="5411788" y="6764338"/>
          <p14:tracePt t="22865" x="5487988" y="6764338"/>
          <p14:tracePt t="22881" x="5591175" y="6764338"/>
          <p14:tracePt t="22897" x="5657850" y="6764338"/>
          <p14:tracePt t="22913" x="5735638" y="6764338"/>
          <p14:tracePt t="22928" x="5811838" y="6772275"/>
          <p14:tracePt t="22945" x="5888038" y="6781800"/>
          <p14:tracePt t="22960" x="6007100" y="6789738"/>
          <p14:tracePt t="22977" x="6126163" y="6781800"/>
          <p14:tracePt t="22989" x="6227763" y="6738938"/>
          <p14:tracePt t="23017" x="6321425" y="6688138"/>
          <p14:tracePt t="23031" x="6364288" y="6662738"/>
          <p14:tracePt t="23048" x="6405563" y="6627813"/>
          <p14:tracePt t="23063" x="6430963" y="6594475"/>
          <p14:tracePt t="23078" x="6465888" y="6569075"/>
          <p14:tracePt t="23093" x="6499225" y="6526213"/>
          <p14:tracePt t="23108" x="6508750" y="6500813"/>
          <p14:tracePt t="23120" x="6524625" y="6450013"/>
          <p14:tracePt t="23134" x="6524625" y="6416675"/>
          <p14:tracePt t="23150" x="6524625" y="6373813"/>
          <p14:tracePt t="23166" x="6524625" y="6272213"/>
          <p14:tracePt t="23183" x="6524625" y="6169025"/>
          <p14:tracePt t="23198" x="6499225" y="6084888"/>
          <p14:tracePt t="23215" x="6465888" y="6034088"/>
          <p14:tracePt t="23231" x="6430963" y="6008688"/>
          <p14:tracePt t="23246" x="6380163" y="5973763"/>
          <p14:tracePt t="23261" x="6286500" y="5940425"/>
          <p14:tracePt t="23277" x="6167438" y="5905500"/>
          <p14:tracePt t="23293" x="6015038" y="5872163"/>
          <p14:tracePt t="23305" x="5938838" y="5854700"/>
          <p14:tracePt t="23318" x="5837238" y="5821363"/>
          <p14:tracePt t="23334" x="5776913" y="5803900"/>
          <p14:tracePt t="23350" x="5708650" y="5788025"/>
          <p14:tracePt t="23367" x="5649913" y="5770563"/>
          <p14:tracePt t="23384" x="5565775" y="5753100"/>
          <p14:tracePt t="23398" x="5548313" y="5753100"/>
          <p14:tracePt t="23414" x="5513388" y="5753100"/>
          <p14:tracePt t="23430" x="5472113" y="5753100"/>
          <p14:tracePt t="25273" x="5462588" y="5745163"/>
          <p14:tracePt t="26010" x="5454650" y="5735638"/>
          <p14:tracePt t="26023" x="5446713" y="5727700"/>
          <p14:tracePt t="26341" x="5446713" y="5710238"/>
          <p14:tracePt t="26354" x="5446713" y="5676900"/>
          <p14:tracePt t="26367" x="5437188" y="5668963"/>
          <p14:tracePt t="26382" x="5437188" y="5634038"/>
          <p14:tracePt t="26400" x="5394325" y="5497513"/>
          <p14:tracePt t="26424" x="5343525" y="5192713"/>
          <p14:tracePt t="26453" x="5343525" y="4903788"/>
          <p14:tracePt t="26464" x="5360988" y="4733925"/>
          <p14:tracePt t="26480" x="5353050" y="4572000"/>
          <p14:tracePt t="26496" x="5343525" y="4402138"/>
          <p14:tracePt t="26512" x="5327650" y="4224338"/>
          <p14:tracePt t="26525" x="5310188" y="4011613"/>
          <p14:tracePt t="26540" x="5284788" y="3781425"/>
          <p14:tracePt t="26553" x="5259388" y="3697288"/>
          <p14:tracePt t="26579" x="5132388" y="3355975"/>
          <p14:tracePt t="26595" x="5080000" y="3228975"/>
          <p14:tracePt t="26610" x="5038725" y="3094038"/>
          <p14:tracePt t="26625" x="4995863" y="2974975"/>
          <p14:tracePt t="26638" x="4970463" y="2906713"/>
          <p14:tracePt t="26651" x="4935538" y="2787650"/>
          <p14:tracePt t="26665" x="4894263" y="2668588"/>
          <p14:tracePt t="26679" x="4868863" y="2600325"/>
          <p14:tracePt t="26695" x="4800600" y="2405063"/>
          <p14:tracePt t="26711" x="4757738" y="2286000"/>
          <p14:tracePt t="26726" x="4706938" y="2184400"/>
          <p14:tracePt t="26739" x="4689475" y="2141538"/>
          <p14:tracePt t="26766" x="4605338" y="1946275"/>
          <p14:tracePt t="26781" x="4570413" y="1903413"/>
          <p14:tracePt t="26796" x="4537075" y="1860550"/>
          <p14:tracePt t="26811" x="4511675" y="1819275"/>
          <p14:tracePt t="26828" x="4486275" y="1784350"/>
          <p14:tracePt t="26842" x="4468813" y="1758950"/>
          <p14:tracePt t="26855" x="4468813" y="1741488"/>
          <p14:tracePt t="26866" x="4460875" y="1716088"/>
          <p14:tracePt t="26881" x="4443413" y="1690688"/>
          <p14:tracePt t="26897" x="4435475" y="1674813"/>
          <p14:tracePt t="26927" x="4425950" y="1674813"/>
          <p14:tracePt t="26943" x="4392613" y="1657350"/>
          <p14:tracePt t="26960" x="4349750" y="1639888"/>
          <p14:tracePt t="26982" x="4291013" y="1614488"/>
          <p14:tracePt t="26997" x="4273550" y="1614488"/>
          <p14:tracePt t="27012" x="4197350" y="1597025"/>
          <p14:tracePt t="27027" x="4187825" y="1589088"/>
          <p14:tracePt t="27045" x="4146550" y="1589088"/>
          <p14:tracePt t="27060" x="4121150" y="1589088"/>
          <p14:tracePt t="27076" x="4060825" y="1589088"/>
          <p14:tracePt t="27091" x="4010025" y="1589088"/>
          <p14:tracePt t="27103" x="3976688" y="1589088"/>
          <p14:tracePt t="27116" x="3933825" y="1589088"/>
          <p14:tracePt t="27131" x="3883025" y="1589088"/>
          <p14:tracePt t="27147" x="3857625" y="1589088"/>
          <p14:tracePt t="27164" x="3832225" y="1589088"/>
          <p14:tracePt t="27177" x="3797300" y="1597025"/>
          <p14:tracePt t="27192" x="3771900" y="1597025"/>
          <p14:tracePt t="27216" x="3713163" y="1606550"/>
          <p14:tracePt t="27231" x="3670300" y="1614488"/>
          <p14:tracePt t="27246" x="3619500" y="1639888"/>
          <p14:tracePt t="27261" x="3576638" y="1674813"/>
          <p14:tracePt t="27276" x="3543300" y="1690688"/>
          <p14:tracePt t="27293" x="3508375" y="1716088"/>
          <p14:tracePt t="27309" x="3475038" y="1741488"/>
          <p14:tracePt t="27321" x="3457575" y="1758950"/>
          <p14:tracePt t="27334" x="3432175" y="1793875"/>
          <p14:tracePt t="27349" x="3406775" y="1819275"/>
          <p14:tracePt t="27364" x="3389313" y="1852613"/>
          <p14:tracePt t="27380" x="3381375" y="1878013"/>
          <p14:tracePt t="27395" x="3373438" y="1903413"/>
          <p14:tracePt t="27410" x="3355975" y="1938338"/>
          <p14:tracePt t="27437" x="3338513" y="1979613"/>
          <p14:tracePt t="27449" x="3338513" y="2005013"/>
          <p14:tracePt t="27464" x="3338513" y="2039938"/>
          <p14:tracePt t="27480" x="3338513" y="2073275"/>
          <p14:tracePt t="27497" x="3338513" y="2108200"/>
          <p14:tracePt t="27510" x="3355975" y="2159000"/>
          <p14:tracePt t="27526" x="3381375" y="2192338"/>
          <p14:tracePt t="27541" x="3414713" y="2243138"/>
          <p14:tracePt t="27556" x="3441700" y="2303463"/>
          <p14:tracePt t="27568" x="3457575" y="2319338"/>
          <p14:tracePt t="27582" x="3492500" y="2362200"/>
          <p14:tracePt t="27598" x="3525838" y="2397125"/>
          <p14:tracePt t="27627" x="3619500" y="2489200"/>
          <p14:tracePt t="27638" x="3644900" y="2516188"/>
          <p14:tracePt t="27650" x="3703638" y="2557463"/>
          <p14:tracePt t="27665" x="3756025" y="2592388"/>
          <p14:tracePt t="27681" x="3797300" y="2617788"/>
          <p14:tracePt t="27697" x="3840163" y="2643188"/>
          <p14:tracePt t="27712" x="3900488" y="2651125"/>
          <p14:tracePt t="27726" x="3984625" y="2668588"/>
          <p14:tracePt t="27743" x="4078288" y="2676525"/>
          <p14:tracePt t="27754" x="4137025" y="2693988"/>
          <p14:tracePt t="27782" x="4265613" y="2693988"/>
          <p14:tracePt t="27799" x="4316413" y="2676525"/>
          <p14:tracePt t="27828" x="4367213" y="2625725"/>
          <p14:tracePt t="27843" x="4392613" y="2592388"/>
          <p14:tracePt t="27858" x="4400550" y="2574925"/>
          <p14:tracePt t="27871" x="4410075" y="2557463"/>
          <p14:tracePt t="27884" x="4418013" y="2549525"/>
          <p14:tracePt t="27886" x="4425950" y="2541588"/>
          <p14:tracePt t="27901" x="4435475" y="2516188"/>
          <p14:tracePt t="27916" x="4443413" y="2489200"/>
          <p14:tracePt t="27933" x="4460875" y="2463800"/>
          <p14:tracePt t="27948" x="4476750" y="2430463"/>
          <p14:tracePt t="27962" x="4476750" y="2413000"/>
          <p14:tracePt t="27979" x="4494213" y="2387600"/>
          <p14:tracePt t="27997" x="4511675" y="2362200"/>
          <p14:tracePt t="28012" x="4519613" y="2354263"/>
          <p14:tracePt t="28028" x="4519613" y="2344738"/>
          <p14:tracePt t="28277" x="4511675" y="2344738"/>
          <p14:tracePt t="28291" x="4503738" y="2344738"/>
          <p14:tracePt t="28365" x="4494213" y="2344738"/>
          <p14:tracePt t="28380" x="4443413" y="2328863"/>
          <p14:tracePt t="28396" x="4418013" y="2303463"/>
          <p14:tracePt t="28412" x="4384675" y="2278063"/>
          <p14:tracePt t="28426" x="4367213" y="2260600"/>
          <p14:tracePt t="28448" x="4298950" y="2217738"/>
          <p14:tracePt t="28462" x="4248150" y="2184400"/>
          <p14:tracePt t="28480" x="4171950" y="2133600"/>
          <p14:tracePt t="28492" x="4121150" y="2065338"/>
          <p14:tracePt t="28508" x="4086225" y="1997075"/>
          <p14:tracePt t="28521" x="4044950" y="1911350"/>
          <p14:tracePt t="28548" x="4002088" y="1801813"/>
          <p14:tracePt t="28561" x="3976688" y="1708150"/>
          <p14:tracePt t="28577" x="3933825" y="1597025"/>
          <p14:tracePt t="28591" x="3890963" y="1487488"/>
          <p14:tracePt t="28605" x="3873500" y="1436688"/>
          <p14:tracePt t="28617" x="3832225" y="1325563"/>
          <p14:tracePt t="28631" x="3806825" y="1223963"/>
          <p14:tracePt t="28647" x="3789363" y="1155700"/>
          <p14:tracePt t="28662" x="3789363" y="1087438"/>
          <p14:tracePt t="28677" x="3789363" y="1044575"/>
          <p14:tracePt t="28693" x="3797300" y="993775"/>
          <p14:tracePt t="28717" x="3797300" y="900113"/>
          <p14:tracePt t="28732" x="3781425" y="874713"/>
          <p14:tracePt t="28748" x="3781425" y="849313"/>
          <p14:tracePt t="28764" x="3771900" y="823913"/>
          <p14:tracePt t="28778" x="3771900" y="808038"/>
          <p14:tracePt t="28793" x="3771900" y="798513"/>
          <p14:tracePt t="28821" x="3763963" y="798513"/>
          <p14:tracePt t="28848" x="3756025" y="790575"/>
          <p14:tracePt t="28864" x="3746500" y="781050"/>
          <p14:tracePt t="28881" x="3729038" y="773113"/>
          <p14:tracePt t="28895" x="3703638" y="747713"/>
          <p14:tracePt t="28911" x="3687763" y="739775"/>
          <p14:tracePt t="28927" x="3670300" y="722313"/>
          <p14:tracePt t="28954" x="3619500" y="679450"/>
          <p14:tracePt t="28966" x="3586163" y="654050"/>
          <p14:tracePt t="28983" x="3543300" y="620713"/>
          <p14:tracePt t="28999" x="3482975" y="585788"/>
          <p14:tracePt t="29017" x="3441700" y="560388"/>
          <p14:tracePt t="29030" x="3414713" y="544513"/>
          <p14:tracePt t="29046" x="3389313" y="527050"/>
          <p14:tracePt t="29060" x="3363913" y="519113"/>
          <p14:tracePt t="29077" x="3355975" y="509588"/>
          <p14:tracePt t="29094" x="3338513" y="509588"/>
          <p14:tracePt t="29109" x="3305175" y="509588"/>
          <p14:tracePt t="29122" x="3262313" y="527050"/>
          <p14:tracePt t="29135" x="3244850" y="527050"/>
          <p14:tracePt t="29149" x="3211513" y="544513"/>
          <p14:tracePt t="29165" x="3168650" y="577850"/>
          <p14:tracePt t="29180" x="3143250" y="595313"/>
          <p14:tracePt t="29197" x="3109913" y="620713"/>
          <p14:tracePt t="29210" x="3084513" y="646113"/>
          <p14:tracePt t="29227" x="3049588" y="663575"/>
          <p14:tracePt t="29242" x="3024188" y="688975"/>
          <p14:tracePt t="29255" x="2990850" y="722313"/>
          <p14:tracePt t="29283" x="2947988" y="765175"/>
          <p14:tracePt t="29299" x="2914650" y="790575"/>
          <p14:tracePt t="29300" x="2905125" y="808038"/>
          <p14:tracePt t="29330" x="2889250" y="849313"/>
          <p14:tracePt t="29344" x="2889250" y="858838"/>
          <p14:tracePt t="29359" x="2889250" y="874713"/>
          <p14:tracePt t="29375" x="2889250" y="892175"/>
          <p14:tracePt t="29390" x="2889250" y="917575"/>
          <p14:tracePt t="29403" x="2914650" y="960438"/>
          <p14:tracePt t="29415" x="2930525" y="985838"/>
          <p14:tracePt t="29430" x="2965450" y="1019175"/>
          <p14:tracePt t="29446" x="3041650" y="1096963"/>
          <p14:tracePt t="29462" x="3074988" y="1138238"/>
          <p14:tracePt t="29477" x="3092450" y="1155700"/>
          <p14:tracePt t="29489" x="3127375" y="1173163"/>
          <p14:tracePt t="29516" x="3219450" y="1216025"/>
          <p14:tracePt t="29531" x="3236913" y="1216025"/>
          <p14:tracePt t="29546" x="3313113" y="1216025"/>
          <p14:tracePt t="29561" x="3432175" y="1216025"/>
          <p14:tracePt t="29578" x="3586163" y="1216025"/>
          <p14:tracePt t="29592" x="3636963" y="1216025"/>
          <p14:tracePt t="29606" x="3670300" y="1198563"/>
          <p14:tracePt t="29620" x="3703638" y="1173163"/>
          <p14:tracePt t="29633" x="3721100" y="1155700"/>
          <p14:tracePt t="29649" x="3738563" y="1130300"/>
          <p14:tracePt t="29664" x="3756025" y="1112838"/>
          <p14:tracePt t="29678" x="3756025" y="1104900"/>
          <p14:tracePt t="30134" x="3771900" y="1087438"/>
          <p14:tracePt t="30149" x="3781425" y="1079500"/>
          <p14:tracePt t="30179" x="3806825" y="1062038"/>
          <p14:tracePt t="30193" x="3832225" y="1044575"/>
          <p14:tracePt t="30209" x="3857625" y="1036638"/>
          <p14:tracePt t="30225" x="3890963" y="1028700"/>
          <p14:tracePt t="30240" x="3916363" y="993775"/>
          <p14:tracePt t="30264" x="3992563" y="952500"/>
          <p14:tracePt t="30278" x="4027488" y="917575"/>
          <p14:tracePt t="30295" x="4070350" y="884238"/>
          <p14:tracePt t="30310" x="4171950" y="858838"/>
          <p14:tracePt t="30326" x="4306888" y="815975"/>
          <p14:tracePt t="30338" x="4400550" y="790575"/>
          <p14:tracePt t="30351" x="4418013" y="773113"/>
          <p14:tracePt t="30364" x="4435475" y="765175"/>
          <p14:tracePt t="30380" x="4451350" y="747713"/>
          <p14:tracePt t="30395" x="4460875" y="730250"/>
          <p14:tracePt t="30421" x="4476750" y="696913"/>
          <p14:tracePt t="30433" x="4494213" y="671513"/>
          <p14:tracePt t="30449" x="4529138" y="646113"/>
          <p14:tracePt t="30463" x="4545013" y="611188"/>
          <p14:tracePt t="30479" x="4570413" y="585788"/>
          <p14:tracePt t="30494" x="4595813" y="552450"/>
          <p14:tracePt t="30511" x="4595813" y="544513"/>
          <p14:tracePt t="30525" x="4587875" y="527050"/>
          <p14:tracePt t="30542" x="4587875" y="509588"/>
          <p14:tracePt t="30595" x="4579938" y="509588"/>
          <p14:tracePt t="30609" x="4570413" y="509588"/>
          <p14:tracePt t="30625" x="4545013" y="501650"/>
          <p14:tracePt t="30638" x="4519613" y="492125"/>
          <p14:tracePt t="30654" x="4494213" y="484188"/>
          <p14:tracePt t="30665" x="4486275" y="484188"/>
          <p14:tracePt t="30681" x="4460875" y="484188"/>
          <p14:tracePt t="30697" x="4435475" y="484188"/>
          <p14:tracePt t="30711" x="4400550" y="492125"/>
          <p14:tracePt t="30726" x="4341813" y="501650"/>
          <p14:tracePt t="30741" x="4316413" y="509588"/>
          <p14:tracePt t="30756" x="4298950" y="519113"/>
          <p14:tracePt t="30784" x="4248150" y="552450"/>
          <p14:tracePt t="30799" x="4222750" y="560388"/>
          <p14:tracePt t="30801" x="4205288" y="560388"/>
          <p14:tracePt t="30831" x="4171950" y="595313"/>
          <p14:tracePt t="30860" x="4111625" y="646113"/>
          <p14:tracePt t="30873" x="4095750" y="663575"/>
          <p14:tracePt t="30887" x="4078288" y="688975"/>
          <p14:tracePt t="30900" x="4060825" y="714375"/>
          <p14:tracePt t="30914" x="4044950" y="730250"/>
          <p14:tracePt t="30929" x="4027488" y="755650"/>
          <p14:tracePt t="30945" x="4017963" y="773113"/>
          <p14:tracePt t="30960" x="4002088" y="798513"/>
          <p14:tracePt t="30975" x="4002088" y="823913"/>
          <p14:tracePt t="30998" x="4002088" y="866775"/>
          <p14:tracePt t="31014" x="4017963" y="909638"/>
          <p14:tracePt t="31029" x="4044950" y="935038"/>
          <p14:tracePt t="31045" x="4086225" y="985838"/>
          <p14:tracePt t="31062" x="4162425" y="1036638"/>
          <p14:tracePt t="31075" x="4230688" y="1087438"/>
          <p14:tracePt t="31092" x="4298950" y="1122363"/>
          <p14:tracePt t="31103" x="4341813" y="1155700"/>
          <p14:tracePt t="31117" x="4375150" y="1173163"/>
          <p14:tracePt t="31133" x="4418013" y="1189038"/>
          <p14:tracePt t="31149" x="4476750" y="1216025"/>
          <p14:tracePt t="31166" x="4503738" y="1216025"/>
          <p14:tracePt t="31179" x="4511675" y="1216025"/>
          <p14:tracePt t="31181" x="4529138" y="1216025"/>
          <p14:tracePt t="31197" x="4562475" y="1206500"/>
          <p14:tracePt t="31213" x="4587875" y="1181100"/>
          <p14:tracePt t="31228" x="4621213" y="1155700"/>
          <p14:tracePt t="31245" x="4656138" y="1130300"/>
          <p14:tracePt t="31261" x="4689475" y="1104900"/>
          <p14:tracePt t="31278" x="4714875" y="1069975"/>
          <p14:tracePt t="31292" x="4749800" y="1044575"/>
          <p14:tracePt t="31306" x="4775200" y="1011238"/>
          <p14:tracePt t="31319" x="4791075" y="993775"/>
          <p14:tracePt t="31346" x="4833938" y="866775"/>
          <p14:tracePt t="31361" x="4843463" y="815975"/>
          <p14:tracePt t="31376" x="4843463" y="773113"/>
          <p14:tracePt t="31391" x="4843463" y="739775"/>
          <p14:tracePt t="31404" x="4843463" y="714375"/>
          <p14:tracePt t="31416" x="4843463" y="696913"/>
          <p14:tracePt t="31432" x="4833938" y="696913"/>
          <p14:tracePt t="43522" x="4833938" y="688975"/>
          <p14:tracePt t="43536" x="4818063" y="679450"/>
          <p14:tracePt t="43563" x="4791075" y="671513"/>
          <p14:tracePt t="43578" x="4775200" y="663575"/>
          <p14:tracePt t="43595" x="4765675" y="654050"/>
          <p14:tracePt t="43609" x="4732338" y="646113"/>
          <p14:tracePt t="43627" x="4714875" y="636588"/>
          <p14:tracePt t="43643" x="4699000" y="620713"/>
          <p14:tracePt t="43668" x="4673600" y="595313"/>
          <p14:tracePt t="43680" x="4664075" y="595313"/>
          <p14:tracePt t="43696" x="4656138" y="577850"/>
          <p14:tracePt t="43712" x="4630738" y="577850"/>
          <p14:tracePt t="43729" x="4621213" y="569913"/>
          <p14:tracePt t="43742" x="4605338" y="560388"/>
          <p14:tracePt t="43757" x="4587875" y="552450"/>
          <p14:tracePt t="43773" x="4570413" y="552450"/>
          <p14:tracePt t="43786" x="4562475" y="552450"/>
          <p14:tracePt t="43814" x="4529138" y="534988"/>
          <p14:tracePt t="43829" x="4511675" y="527050"/>
          <p14:tracePt t="43844" x="4486275" y="527050"/>
          <p14:tracePt t="43859" x="4476750" y="527050"/>
          <p14:tracePt t="43876" x="4460875" y="527050"/>
          <p14:tracePt t="43889" x="4435475" y="527050"/>
          <p14:tracePt t="43903" x="4410075" y="527050"/>
          <p14:tracePt t="43914" x="4400550" y="527050"/>
          <p14:tracePt t="43930" x="4375150" y="527050"/>
          <p14:tracePt t="43945" x="4359275" y="527050"/>
          <p14:tracePt t="43961" x="4332288" y="527050"/>
          <p14:tracePt t="43975" x="4306888" y="527050"/>
          <p14:tracePt t="43992" x="4281488" y="527050"/>
          <p14:tracePt t="44006" x="4265613" y="527050"/>
          <p14:tracePt t="44030" x="4230688" y="527050"/>
          <p14:tracePt t="44045" x="4197350" y="534988"/>
          <p14:tracePt t="44061" x="4171950" y="534988"/>
          <p14:tracePt t="44075" x="4146550" y="534988"/>
          <p14:tracePt t="44090" x="4137025" y="534988"/>
          <p14:tracePt t="44102" x="4129088" y="534988"/>
          <p14:tracePt t="44130" x="4111625" y="534988"/>
          <p14:tracePt t="44145" x="4111625" y="544513"/>
          <p14:tracePt t="44198" x="4103688" y="552450"/>
          <p14:tracePt t="44227" x="4086225" y="569913"/>
          <p14:tracePt t="44241" x="4078288" y="577850"/>
          <p14:tracePt t="44257" x="4060825" y="595313"/>
          <p14:tracePt t="44270" x="4052888" y="603250"/>
          <p14:tracePt t="44286" x="4044950" y="620713"/>
          <p14:tracePt t="44314" x="4027488" y="654050"/>
          <p14:tracePt t="44329" x="4010025" y="671513"/>
          <p14:tracePt t="44344" x="4002088" y="688975"/>
          <p14:tracePt t="44358" x="3992563" y="704850"/>
          <p14:tracePt t="44374" x="3984625" y="730250"/>
          <p14:tracePt t="44399" x="3976688" y="755650"/>
          <p14:tracePt t="44414" x="3967163" y="781050"/>
          <p14:tracePt t="44428" x="3959225" y="798513"/>
          <p14:tracePt t="44442" x="3951288" y="833438"/>
          <p14:tracePt t="44459" x="3951288" y="858838"/>
          <p14:tracePt t="44474" x="3951288" y="884238"/>
          <p14:tracePt t="44491" x="3951288" y="900113"/>
          <p14:tracePt t="44515" x="3951288" y="935038"/>
          <p14:tracePt t="44530" x="3959225" y="942975"/>
          <p14:tracePt t="44545" x="3967163" y="968375"/>
          <p14:tracePt t="44560" x="3984625" y="985838"/>
          <p14:tracePt t="44576" x="4002088" y="1003300"/>
          <p14:tracePt t="44589" x="4027488" y="1036638"/>
          <p14:tracePt t="44602" x="4035425" y="1054100"/>
          <p14:tracePt t="44614" x="4070350" y="1069975"/>
          <p14:tracePt t="44631" x="4103688" y="1104900"/>
          <p14:tracePt t="44646" x="4129088" y="1122363"/>
          <p14:tracePt t="44661" x="4154488" y="1147763"/>
          <p14:tracePt t="44676" x="4187825" y="1163638"/>
          <p14:tracePt t="44692" x="4205288" y="1173163"/>
          <p14:tracePt t="44718" x="4240213" y="1198563"/>
          <p14:tracePt t="44729" x="4265613" y="1198563"/>
          <p14:tracePt t="44745" x="4281488" y="1206500"/>
          <p14:tracePt t="44759" x="4291013" y="1206500"/>
          <p14:tracePt t="44776" x="4316413" y="1223963"/>
          <p14:tracePt t="44789" x="4332288" y="1231900"/>
          <p14:tracePt t="44803" x="4359275" y="1231900"/>
          <p14:tracePt t="44829" x="4384675" y="1241425"/>
          <p14:tracePt t="44845" x="4410075" y="1241425"/>
          <p14:tracePt t="44861" x="4435475" y="1249363"/>
          <p14:tracePt t="44875" x="4443413" y="1249363"/>
          <p14:tracePt t="44891" x="4476750" y="1249363"/>
          <p14:tracePt t="44902" x="4503738" y="1249363"/>
          <p14:tracePt t="44915" x="4537075" y="1249363"/>
          <p14:tracePt t="44931" x="4554538" y="1249363"/>
          <p14:tracePt t="44947" x="4587875" y="1249363"/>
          <p14:tracePt t="44961" x="4613275" y="1249363"/>
          <p14:tracePt t="44976" x="4646613" y="1231900"/>
          <p14:tracePt t="44992" x="4681538" y="1216025"/>
          <p14:tracePt t="45007" x="4699000" y="1198563"/>
          <p14:tracePt t="45023" x="4740275" y="1147763"/>
          <p14:tracePt t="45037" x="4757738" y="1138238"/>
          <p14:tracePt t="45063" x="4800600" y="1079500"/>
          <p14:tracePt t="45079" x="4826000" y="1044575"/>
          <p14:tracePt t="45095" x="4843463" y="1019175"/>
          <p14:tracePt t="45112" x="4868863" y="985838"/>
          <p14:tracePt t="45141" x="4919663" y="925513"/>
          <p14:tracePt t="45156" x="4945063" y="892175"/>
          <p14:tracePt t="45170" x="4962525" y="858838"/>
          <p14:tracePt t="45183" x="4962525" y="849313"/>
          <p14:tracePt t="45197" x="4978400" y="815975"/>
          <p14:tracePt t="45211" x="4978400" y="798513"/>
          <p14:tracePt t="45226" x="4978400" y="790575"/>
          <p14:tracePt t="45241" x="4978400" y="755650"/>
          <p14:tracePt t="45280" x="4978400" y="730250"/>
          <p14:tracePt t="45294" x="4978400" y="714375"/>
          <p14:tracePt t="45310" x="4970463" y="696913"/>
          <p14:tracePt t="45325" x="4953000" y="679450"/>
          <p14:tracePt t="45341" x="4953000" y="663575"/>
          <p14:tracePt t="45352" x="4945063" y="646113"/>
          <p14:tracePt t="45365" x="4935538" y="636588"/>
          <p14:tracePt t="45380" x="4927600" y="620713"/>
          <p14:tracePt t="45396" x="4910138" y="603250"/>
          <p14:tracePt t="45413" x="4902200" y="603250"/>
          <p14:tracePt t="45430" x="4884738" y="577850"/>
          <p14:tracePt t="45448" x="4876800" y="569913"/>
          <p14:tracePt t="45462" x="4851400" y="552450"/>
          <p14:tracePt t="45476" x="4851400" y="534988"/>
          <p14:tracePt t="45494" x="4843463" y="527050"/>
          <p14:tracePt t="45508" x="4833938" y="519113"/>
          <p14:tracePt t="45525" x="4826000" y="509588"/>
          <p14:tracePt t="45539" x="4800600" y="492125"/>
          <p14:tracePt t="45552" x="4800600" y="484188"/>
          <p14:tracePt t="45578" x="4791075" y="484188"/>
          <p14:tracePt t="6243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lika 349">
            <a:extLst>
              <a:ext uri="{FF2B5EF4-FFF2-40B4-BE49-F238E27FC236}">
                <a16:creationId xmlns:a16="http://schemas.microsoft.com/office/drawing/2014/main" id="{2C6508CC-2A5B-46BD-A6CC-505E02DA5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-46829" t="350" r="58216" b="34763"/>
          <a:stretch/>
        </p:blipFill>
        <p:spPr>
          <a:xfrm>
            <a:off x="6469811" y="4844307"/>
            <a:ext cx="5790038" cy="1996260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1650246" y="1515383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42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3329789" y="1483491"/>
            <a:ext cx="135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36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2738031" y="146018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3981404" y="1363514"/>
            <a:ext cx="526408" cy="45719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0" name="Pravokotnik 139">
            <a:extLst>
              <a:ext uri="{FF2B5EF4-FFF2-40B4-BE49-F238E27FC236}">
                <a16:creationId xmlns:a16="http://schemas.microsoft.com/office/drawing/2014/main" id="{119F2626-50A9-4940-B9E8-08FBC4237FEB}"/>
              </a:ext>
            </a:extLst>
          </p:cNvPr>
          <p:cNvSpPr/>
          <p:nvPr/>
        </p:nvSpPr>
        <p:spPr>
          <a:xfrm rot="15067138" flipV="1">
            <a:off x="3251536" y="1389200"/>
            <a:ext cx="52640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3059748" y="548477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30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184815" y="554769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6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4448615" y="1417668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1418755" y="306419"/>
            <a:ext cx="2766060" cy="2392680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5100428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C00000"/>
                </a:solidFill>
              </a:rPr>
              <a:t>72</a:t>
            </a:r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6179706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6842249" y="1412059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6</a:t>
            </a:r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7468746" y="1377597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8101631" y="1431485"/>
            <a:ext cx="125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78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1808093" y="487330"/>
            <a:ext cx="8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>72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5ADB369-7ED0-436A-BF46-22EE1A407C42}"/>
              </a:ext>
            </a:extLst>
          </p:cNvPr>
          <p:cNvGrpSpPr/>
          <p:nvPr/>
        </p:nvGrpSpPr>
        <p:grpSpPr>
          <a:xfrm>
            <a:off x="426808" y="3578758"/>
            <a:ext cx="2823985" cy="2839805"/>
            <a:chOff x="284568" y="3578758"/>
            <a:chExt cx="2823985" cy="2839805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BACEC6D5-1BD1-42DF-896A-080F405F6D2F}"/>
                </a:ext>
              </a:extLst>
            </p:cNvPr>
            <p:cNvGrpSpPr/>
            <p:nvPr/>
          </p:nvGrpSpPr>
          <p:grpSpPr>
            <a:xfrm>
              <a:off x="793763" y="3578758"/>
              <a:ext cx="1836282" cy="2839805"/>
              <a:chOff x="690180" y="871825"/>
              <a:chExt cx="2094374" cy="3327844"/>
            </a:xfrm>
          </p:grpSpPr>
          <p:sp>
            <p:nvSpPr>
              <p:cNvPr id="88" name="Pravokotnik 87">
                <a:extLst>
                  <a:ext uri="{FF2B5EF4-FFF2-40B4-BE49-F238E27FC236}">
                    <a16:creationId xmlns:a16="http://schemas.microsoft.com/office/drawing/2014/main" id="{93E096D6-C954-4B1D-962D-C2433AE12650}"/>
                  </a:ext>
                </a:extLst>
              </p:cNvPr>
              <p:cNvSpPr/>
              <p:nvPr/>
            </p:nvSpPr>
            <p:spPr>
              <a:xfrm>
                <a:off x="2434669" y="3868199"/>
                <a:ext cx="349885" cy="331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dirty="0"/>
              </a:p>
            </p:txBody>
          </p:sp>
          <p:grpSp>
            <p:nvGrpSpPr>
              <p:cNvPr id="89" name="Skupina 88">
                <a:extLst>
                  <a:ext uri="{FF2B5EF4-FFF2-40B4-BE49-F238E27FC236}">
                    <a16:creationId xmlns:a16="http://schemas.microsoft.com/office/drawing/2014/main" id="{881F87D0-3F89-47BD-9293-5552E76DB673}"/>
                  </a:ext>
                </a:extLst>
              </p:cNvPr>
              <p:cNvGrpSpPr/>
              <p:nvPr/>
            </p:nvGrpSpPr>
            <p:grpSpPr>
              <a:xfrm>
                <a:off x="1783160" y="883921"/>
                <a:ext cx="350519" cy="3306127"/>
                <a:chOff x="1783160" y="883921"/>
                <a:chExt cx="350519" cy="3306127"/>
              </a:xfrm>
            </p:grpSpPr>
            <p:sp>
              <p:nvSpPr>
                <p:cNvPr id="135" name="Pravokotnik 134">
                  <a:extLst>
                    <a:ext uri="{FF2B5EF4-FFF2-40B4-BE49-F238E27FC236}">
                      <a16:creationId xmlns:a16="http://schemas.microsoft.com/office/drawing/2014/main" id="{098B292E-F882-4F7B-9C3E-BBEC0037DD46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7" name="Pravokotnik 136">
                  <a:extLst>
                    <a:ext uri="{FF2B5EF4-FFF2-40B4-BE49-F238E27FC236}">
                      <a16:creationId xmlns:a16="http://schemas.microsoft.com/office/drawing/2014/main" id="{F16A3951-AE0C-4DEC-B120-49756C808B32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8" name="Pravokotnik 137">
                  <a:extLst>
                    <a:ext uri="{FF2B5EF4-FFF2-40B4-BE49-F238E27FC236}">
                      <a16:creationId xmlns:a16="http://schemas.microsoft.com/office/drawing/2014/main" id="{FBF74902-1129-486F-A831-74ADB646C3D7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9" name="Pravokotnik 138">
                  <a:extLst>
                    <a:ext uri="{FF2B5EF4-FFF2-40B4-BE49-F238E27FC236}">
                      <a16:creationId xmlns:a16="http://schemas.microsoft.com/office/drawing/2014/main" id="{AD7FDB11-337D-44B9-B5B7-B8F913CDB94C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2" name="Pravokotnik 141">
                  <a:extLst>
                    <a:ext uri="{FF2B5EF4-FFF2-40B4-BE49-F238E27FC236}">
                      <a16:creationId xmlns:a16="http://schemas.microsoft.com/office/drawing/2014/main" id="{E9DF2657-3B4C-4A2A-8618-64FEF57389ED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3" name="Pravokotnik 142">
                  <a:extLst>
                    <a:ext uri="{FF2B5EF4-FFF2-40B4-BE49-F238E27FC236}">
                      <a16:creationId xmlns:a16="http://schemas.microsoft.com/office/drawing/2014/main" id="{7B1BF661-7229-47E6-85F9-4C2C53092025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4" name="Pravokotnik 143">
                  <a:extLst>
                    <a:ext uri="{FF2B5EF4-FFF2-40B4-BE49-F238E27FC236}">
                      <a16:creationId xmlns:a16="http://schemas.microsoft.com/office/drawing/2014/main" id="{66B7C07F-EEB3-4CE8-9F00-233B70F1EB79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5" name="Pravokotnik 144">
                  <a:extLst>
                    <a:ext uri="{FF2B5EF4-FFF2-40B4-BE49-F238E27FC236}">
                      <a16:creationId xmlns:a16="http://schemas.microsoft.com/office/drawing/2014/main" id="{D883E70B-9BB2-4866-B33A-B317D9F6A705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6" name="Pravokotnik 145">
                  <a:extLst>
                    <a:ext uri="{FF2B5EF4-FFF2-40B4-BE49-F238E27FC236}">
                      <a16:creationId xmlns:a16="http://schemas.microsoft.com/office/drawing/2014/main" id="{1FF22189-F9F5-4D09-BC49-C4623BFEF201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47" name="Pravokotnik 146">
                  <a:extLst>
                    <a:ext uri="{FF2B5EF4-FFF2-40B4-BE49-F238E27FC236}">
                      <a16:creationId xmlns:a16="http://schemas.microsoft.com/office/drawing/2014/main" id="{5A025B55-35EA-42E6-8E2B-EDE28FFE62F7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grpSp>
            <p:nvGrpSpPr>
              <p:cNvPr id="90" name="Skupina 89">
                <a:extLst>
                  <a:ext uri="{FF2B5EF4-FFF2-40B4-BE49-F238E27FC236}">
                    <a16:creationId xmlns:a16="http://schemas.microsoft.com/office/drawing/2014/main" id="{F96DA848-E708-4FA2-B3F9-AFA7BD323C16}"/>
                  </a:ext>
                </a:extLst>
              </p:cNvPr>
              <p:cNvGrpSpPr/>
              <p:nvPr/>
            </p:nvGrpSpPr>
            <p:grpSpPr>
              <a:xfrm>
                <a:off x="690180" y="871825"/>
                <a:ext cx="350519" cy="3306127"/>
                <a:chOff x="1783160" y="883921"/>
                <a:chExt cx="350519" cy="3306127"/>
              </a:xfrm>
            </p:grpSpPr>
            <p:sp>
              <p:nvSpPr>
                <p:cNvPr id="125" name="Pravokotnik 124">
                  <a:extLst>
                    <a:ext uri="{FF2B5EF4-FFF2-40B4-BE49-F238E27FC236}">
                      <a16:creationId xmlns:a16="http://schemas.microsoft.com/office/drawing/2014/main" id="{C97DD027-6649-44B4-898A-CDF11625C870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6" name="Pravokotnik 125">
                  <a:extLst>
                    <a:ext uri="{FF2B5EF4-FFF2-40B4-BE49-F238E27FC236}">
                      <a16:creationId xmlns:a16="http://schemas.microsoft.com/office/drawing/2014/main" id="{D576CA94-A444-457B-89C9-0A03DF0B31F0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7" name="Pravokotnik 126">
                  <a:extLst>
                    <a:ext uri="{FF2B5EF4-FFF2-40B4-BE49-F238E27FC236}">
                      <a16:creationId xmlns:a16="http://schemas.microsoft.com/office/drawing/2014/main" id="{09B7AE71-6885-45DF-A44F-E14ACF132753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8" name="Pravokotnik 127">
                  <a:extLst>
                    <a:ext uri="{FF2B5EF4-FFF2-40B4-BE49-F238E27FC236}">
                      <a16:creationId xmlns:a16="http://schemas.microsoft.com/office/drawing/2014/main" id="{362D5719-122F-42B9-91F6-6F4D935FDDB9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9" name="Pravokotnik 128">
                  <a:extLst>
                    <a:ext uri="{FF2B5EF4-FFF2-40B4-BE49-F238E27FC236}">
                      <a16:creationId xmlns:a16="http://schemas.microsoft.com/office/drawing/2014/main" id="{13B4D340-F883-460C-B881-028D77471566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0" name="Pravokotnik 129">
                  <a:extLst>
                    <a:ext uri="{FF2B5EF4-FFF2-40B4-BE49-F238E27FC236}">
                      <a16:creationId xmlns:a16="http://schemas.microsoft.com/office/drawing/2014/main" id="{344BBD32-9E01-4066-BA8B-BCA257810984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1" name="Pravokotnik 130">
                  <a:extLst>
                    <a:ext uri="{FF2B5EF4-FFF2-40B4-BE49-F238E27FC236}">
                      <a16:creationId xmlns:a16="http://schemas.microsoft.com/office/drawing/2014/main" id="{DD5A12AD-6195-4BA9-9AFE-C14F23B3C1F0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2" name="Pravokotnik 131">
                  <a:extLst>
                    <a:ext uri="{FF2B5EF4-FFF2-40B4-BE49-F238E27FC236}">
                      <a16:creationId xmlns:a16="http://schemas.microsoft.com/office/drawing/2014/main" id="{A11F5601-4F1E-4742-81D5-08CCF75586B2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3" name="Pravokotnik 132">
                  <a:extLst>
                    <a:ext uri="{FF2B5EF4-FFF2-40B4-BE49-F238E27FC236}">
                      <a16:creationId xmlns:a16="http://schemas.microsoft.com/office/drawing/2014/main" id="{9F656C15-D8DD-4965-A76F-805FD81D76D3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34" name="Pravokotnik 133">
                  <a:extLst>
                    <a:ext uri="{FF2B5EF4-FFF2-40B4-BE49-F238E27FC236}">
                      <a16:creationId xmlns:a16="http://schemas.microsoft.com/office/drawing/2014/main" id="{5B2EB831-D61D-49EE-8C1C-BFF8C3008429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grpSp>
            <p:nvGrpSpPr>
              <p:cNvPr id="114" name="Skupina 113">
                <a:extLst>
                  <a:ext uri="{FF2B5EF4-FFF2-40B4-BE49-F238E27FC236}">
                    <a16:creationId xmlns:a16="http://schemas.microsoft.com/office/drawing/2014/main" id="{143052B0-15FA-4E47-845A-52FEF29B7483}"/>
                  </a:ext>
                </a:extLst>
              </p:cNvPr>
              <p:cNvGrpSpPr/>
              <p:nvPr/>
            </p:nvGrpSpPr>
            <p:grpSpPr>
              <a:xfrm>
                <a:off x="1216576" y="871825"/>
                <a:ext cx="350519" cy="3306127"/>
                <a:chOff x="1783160" y="883921"/>
                <a:chExt cx="350519" cy="3306127"/>
              </a:xfrm>
            </p:grpSpPr>
            <p:sp>
              <p:nvSpPr>
                <p:cNvPr id="115" name="Pravokotnik 114">
                  <a:extLst>
                    <a:ext uri="{FF2B5EF4-FFF2-40B4-BE49-F238E27FC236}">
                      <a16:creationId xmlns:a16="http://schemas.microsoft.com/office/drawing/2014/main" id="{BE703890-62B2-4C2C-93A1-29FB77DCAF26}"/>
                    </a:ext>
                  </a:extLst>
                </p:cNvPr>
                <p:cNvSpPr/>
                <p:nvPr/>
              </p:nvSpPr>
              <p:spPr>
                <a:xfrm>
                  <a:off x="1783160" y="121253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6" name="Pravokotnik 115">
                  <a:extLst>
                    <a:ext uri="{FF2B5EF4-FFF2-40B4-BE49-F238E27FC236}">
                      <a16:creationId xmlns:a16="http://schemas.microsoft.com/office/drawing/2014/main" id="{BD4EDC69-4836-4782-A2DC-7BB1E39655D6}"/>
                    </a:ext>
                  </a:extLst>
                </p:cNvPr>
                <p:cNvSpPr/>
                <p:nvPr/>
              </p:nvSpPr>
              <p:spPr>
                <a:xfrm>
                  <a:off x="1783160" y="385857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7" name="Pravokotnik 116">
                  <a:extLst>
                    <a:ext uri="{FF2B5EF4-FFF2-40B4-BE49-F238E27FC236}">
                      <a16:creationId xmlns:a16="http://schemas.microsoft.com/office/drawing/2014/main" id="{B6E7278F-7FCF-432A-A8B8-A02E355763B5}"/>
                    </a:ext>
                  </a:extLst>
                </p:cNvPr>
                <p:cNvSpPr/>
                <p:nvPr/>
              </p:nvSpPr>
              <p:spPr>
                <a:xfrm>
                  <a:off x="1783160" y="352710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8" name="Pravokotnik 117">
                  <a:extLst>
                    <a:ext uri="{FF2B5EF4-FFF2-40B4-BE49-F238E27FC236}">
                      <a16:creationId xmlns:a16="http://schemas.microsoft.com/office/drawing/2014/main" id="{42475A63-10C7-4B0F-81CF-F33F03291ED2}"/>
                    </a:ext>
                  </a:extLst>
                </p:cNvPr>
                <p:cNvSpPr/>
                <p:nvPr/>
              </p:nvSpPr>
              <p:spPr>
                <a:xfrm>
                  <a:off x="1783160" y="319563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19" name="Pravokotnik 118">
                  <a:extLst>
                    <a:ext uri="{FF2B5EF4-FFF2-40B4-BE49-F238E27FC236}">
                      <a16:creationId xmlns:a16="http://schemas.microsoft.com/office/drawing/2014/main" id="{26A5E884-C271-46E8-9C69-CCFBCB55C92A}"/>
                    </a:ext>
                  </a:extLst>
                </p:cNvPr>
                <p:cNvSpPr/>
                <p:nvPr/>
              </p:nvSpPr>
              <p:spPr>
                <a:xfrm>
                  <a:off x="1783160" y="286416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0" name="Pravokotnik 119">
                  <a:extLst>
                    <a:ext uri="{FF2B5EF4-FFF2-40B4-BE49-F238E27FC236}">
                      <a16:creationId xmlns:a16="http://schemas.microsoft.com/office/drawing/2014/main" id="{D4A05945-4825-4EF0-A4C1-D9F84C815FCF}"/>
                    </a:ext>
                  </a:extLst>
                </p:cNvPr>
                <p:cNvSpPr/>
                <p:nvPr/>
              </p:nvSpPr>
              <p:spPr>
                <a:xfrm>
                  <a:off x="1783160" y="253269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1" name="Pravokotnik 120">
                  <a:extLst>
                    <a:ext uri="{FF2B5EF4-FFF2-40B4-BE49-F238E27FC236}">
                      <a16:creationId xmlns:a16="http://schemas.microsoft.com/office/drawing/2014/main" id="{47E9F1C3-D927-427D-BF0E-AA61C1C1F459}"/>
                    </a:ext>
                  </a:extLst>
                </p:cNvPr>
                <p:cNvSpPr/>
                <p:nvPr/>
              </p:nvSpPr>
              <p:spPr>
                <a:xfrm>
                  <a:off x="1783794" y="220122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2" name="Pravokotnik 121">
                  <a:extLst>
                    <a:ext uri="{FF2B5EF4-FFF2-40B4-BE49-F238E27FC236}">
                      <a16:creationId xmlns:a16="http://schemas.microsoft.com/office/drawing/2014/main" id="{D632B5C0-7B56-482E-A6E9-16EAC5CBFA84}"/>
                    </a:ext>
                  </a:extLst>
                </p:cNvPr>
                <p:cNvSpPr/>
                <p:nvPr/>
              </p:nvSpPr>
              <p:spPr>
                <a:xfrm>
                  <a:off x="1783160" y="883921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3" name="Pravokotnik 122">
                  <a:extLst>
                    <a:ext uri="{FF2B5EF4-FFF2-40B4-BE49-F238E27FC236}">
                      <a16:creationId xmlns:a16="http://schemas.microsoft.com/office/drawing/2014/main" id="{C6553241-A586-4F46-A65A-049F1C2E8B15}"/>
                    </a:ext>
                  </a:extLst>
                </p:cNvPr>
                <p:cNvSpPr/>
                <p:nvPr/>
              </p:nvSpPr>
              <p:spPr>
                <a:xfrm>
                  <a:off x="1783160" y="1544003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24" name="Pravokotnik 123">
                  <a:extLst>
                    <a:ext uri="{FF2B5EF4-FFF2-40B4-BE49-F238E27FC236}">
                      <a16:creationId xmlns:a16="http://schemas.microsoft.com/office/drawing/2014/main" id="{2CADD3BF-88FC-4505-BEC7-329AD2441696}"/>
                    </a:ext>
                  </a:extLst>
                </p:cNvPr>
                <p:cNvSpPr/>
                <p:nvPr/>
              </p:nvSpPr>
              <p:spPr>
                <a:xfrm>
                  <a:off x="1783160" y="1869758"/>
                  <a:ext cx="349885" cy="33147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</p:grpSp>
        <p:sp>
          <p:nvSpPr>
            <p:cNvPr id="148" name="Pravokotnik 147">
              <a:extLst>
                <a:ext uri="{FF2B5EF4-FFF2-40B4-BE49-F238E27FC236}">
                  <a16:creationId xmlns:a16="http://schemas.microsoft.com/office/drawing/2014/main" id="{3BD97546-0C51-4D26-AA67-5C2232154363}"/>
                </a:ext>
              </a:extLst>
            </p:cNvPr>
            <p:cNvSpPr/>
            <p:nvPr/>
          </p:nvSpPr>
          <p:spPr>
            <a:xfrm>
              <a:off x="2801785" y="6127494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grpSp>
          <p:nvGrpSpPr>
            <p:cNvPr id="205" name="Skupina 204">
              <a:extLst>
                <a:ext uri="{FF2B5EF4-FFF2-40B4-BE49-F238E27FC236}">
                  <a16:creationId xmlns:a16="http://schemas.microsoft.com/office/drawing/2014/main" id="{2C5CDDE2-20C1-42BA-BBCE-F0965BE77239}"/>
                </a:ext>
              </a:extLst>
            </p:cNvPr>
            <p:cNvGrpSpPr/>
            <p:nvPr/>
          </p:nvGrpSpPr>
          <p:grpSpPr>
            <a:xfrm>
              <a:off x="284568" y="3589080"/>
              <a:ext cx="307324" cy="2821273"/>
              <a:chOff x="1783160" y="883921"/>
              <a:chExt cx="350519" cy="3306127"/>
            </a:xfrm>
          </p:grpSpPr>
          <p:sp>
            <p:nvSpPr>
              <p:cNvPr id="253" name="Pravokotnik 252">
                <a:extLst>
                  <a:ext uri="{FF2B5EF4-FFF2-40B4-BE49-F238E27FC236}">
                    <a16:creationId xmlns:a16="http://schemas.microsoft.com/office/drawing/2014/main" id="{D4E5EA3F-2743-48FA-B430-4C0EC78B1257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Pravokotnik 253">
                <a:extLst>
                  <a:ext uri="{FF2B5EF4-FFF2-40B4-BE49-F238E27FC236}">
                    <a16:creationId xmlns:a16="http://schemas.microsoft.com/office/drawing/2014/main" id="{9EF30176-AF50-42CF-AE18-B92A81C51A5B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Pravokotnik 254">
                <a:extLst>
                  <a:ext uri="{FF2B5EF4-FFF2-40B4-BE49-F238E27FC236}">
                    <a16:creationId xmlns:a16="http://schemas.microsoft.com/office/drawing/2014/main" id="{F48DC8D9-00FE-4EA9-867C-F6C0F1704C2B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Pravokotnik 255">
                <a:extLst>
                  <a:ext uri="{FF2B5EF4-FFF2-40B4-BE49-F238E27FC236}">
                    <a16:creationId xmlns:a16="http://schemas.microsoft.com/office/drawing/2014/main" id="{B469E3F7-B9BF-4CC7-AD22-CE75536777BE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7" name="Pravokotnik 256">
                <a:extLst>
                  <a:ext uri="{FF2B5EF4-FFF2-40B4-BE49-F238E27FC236}">
                    <a16:creationId xmlns:a16="http://schemas.microsoft.com/office/drawing/2014/main" id="{CE2DFA20-EAC3-4913-89F8-719411FB3A80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Pravokotnik 257">
                <a:extLst>
                  <a:ext uri="{FF2B5EF4-FFF2-40B4-BE49-F238E27FC236}">
                    <a16:creationId xmlns:a16="http://schemas.microsoft.com/office/drawing/2014/main" id="{3A7AFBCA-0AA7-452C-9AE3-165C3B31BF9A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Pravokotnik 258">
                <a:extLst>
                  <a:ext uri="{FF2B5EF4-FFF2-40B4-BE49-F238E27FC236}">
                    <a16:creationId xmlns:a16="http://schemas.microsoft.com/office/drawing/2014/main" id="{C80AD294-2C58-4158-9E56-F64F4912D1A8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Pravokotnik 259">
                <a:extLst>
                  <a:ext uri="{FF2B5EF4-FFF2-40B4-BE49-F238E27FC236}">
                    <a16:creationId xmlns:a16="http://schemas.microsoft.com/office/drawing/2014/main" id="{FD45CD2C-E0D2-49C6-BABB-7B82B4CEC6E5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Pravokotnik 260">
                <a:extLst>
                  <a:ext uri="{FF2B5EF4-FFF2-40B4-BE49-F238E27FC236}">
                    <a16:creationId xmlns:a16="http://schemas.microsoft.com/office/drawing/2014/main" id="{B0A72F85-8B57-426C-A9D2-A3851267E128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Pravokotnik 261">
                <a:extLst>
                  <a:ext uri="{FF2B5EF4-FFF2-40B4-BE49-F238E27FC236}">
                    <a16:creationId xmlns:a16="http://schemas.microsoft.com/office/drawing/2014/main" id="{7647FD63-05CC-4529-BA7A-402F77F09780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7985628-DF03-4E15-9130-421D7AB24FDE}"/>
              </a:ext>
            </a:extLst>
          </p:cNvPr>
          <p:cNvGrpSpPr/>
          <p:nvPr/>
        </p:nvGrpSpPr>
        <p:grpSpPr>
          <a:xfrm>
            <a:off x="3899106" y="3585422"/>
            <a:ext cx="4194673" cy="2846872"/>
            <a:chOff x="3817826" y="3585422"/>
            <a:chExt cx="4194673" cy="2846872"/>
          </a:xfrm>
        </p:grpSpPr>
        <p:grpSp>
          <p:nvGrpSpPr>
            <p:cNvPr id="263" name="Skupina 262">
              <a:extLst>
                <a:ext uri="{FF2B5EF4-FFF2-40B4-BE49-F238E27FC236}">
                  <a16:creationId xmlns:a16="http://schemas.microsoft.com/office/drawing/2014/main" id="{65F57F18-4ADE-41E2-9978-C5BC2853826C}"/>
                </a:ext>
              </a:extLst>
            </p:cNvPr>
            <p:cNvGrpSpPr/>
            <p:nvPr/>
          </p:nvGrpSpPr>
          <p:grpSpPr>
            <a:xfrm>
              <a:off x="3817826" y="3585422"/>
              <a:ext cx="307324" cy="2821273"/>
              <a:chOff x="1783160" y="883921"/>
              <a:chExt cx="350519" cy="3306127"/>
            </a:xfrm>
          </p:grpSpPr>
          <p:sp>
            <p:nvSpPr>
              <p:cNvPr id="264" name="Pravokotnik 263">
                <a:extLst>
                  <a:ext uri="{FF2B5EF4-FFF2-40B4-BE49-F238E27FC236}">
                    <a16:creationId xmlns:a16="http://schemas.microsoft.com/office/drawing/2014/main" id="{17F6D086-12ED-49A7-AE4C-6DFCFA171AD9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Pravokotnik 264">
                <a:extLst>
                  <a:ext uri="{FF2B5EF4-FFF2-40B4-BE49-F238E27FC236}">
                    <a16:creationId xmlns:a16="http://schemas.microsoft.com/office/drawing/2014/main" id="{CCAB26C5-FE00-4018-AED1-921225FA8864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Pravokotnik 265">
                <a:extLst>
                  <a:ext uri="{FF2B5EF4-FFF2-40B4-BE49-F238E27FC236}">
                    <a16:creationId xmlns:a16="http://schemas.microsoft.com/office/drawing/2014/main" id="{E3001AA8-3BBE-4231-A79C-67DA1F41FEFA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7" name="Pravokotnik 266">
                <a:extLst>
                  <a:ext uri="{FF2B5EF4-FFF2-40B4-BE49-F238E27FC236}">
                    <a16:creationId xmlns:a16="http://schemas.microsoft.com/office/drawing/2014/main" id="{A1404822-50B8-4B7B-842D-176609DE4572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Pravokotnik 267">
                <a:extLst>
                  <a:ext uri="{FF2B5EF4-FFF2-40B4-BE49-F238E27FC236}">
                    <a16:creationId xmlns:a16="http://schemas.microsoft.com/office/drawing/2014/main" id="{C0205823-4E86-4861-A9B6-AC3D1AEB281E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Pravokotnik 268">
                <a:extLst>
                  <a:ext uri="{FF2B5EF4-FFF2-40B4-BE49-F238E27FC236}">
                    <a16:creationId xmlns:a16="http://schemas.microsoft.com/office/drawing/2014/main" id="{35A50534-8CA4-4D38-B4E1-15CDA26C4E0F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Pravokotnik 269">
                <a:extLst>
                  <a:ext uri="{FF2B5EF4-FFF2-40B4-BE49-F238E27FC236}">
                    <a16:creationId xmlns:a16="http://schemas.microsoft.com/office/drawing/2014/main" id="{3D04AD3D-F1CA-4042-9138-122738662ABA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Pravokotnik 270">
                <a:extLst>
                  <a:ext uri="{FF2B5EF4-FFF2-40B4-BE49-F238E27FC236}">
                    <a16:creationId xmlns:a16="http://schemas.microsoft.com/office/drawing/2014/main" id="{90F1CD70-0AFB-4E33-91D9-C9F6CE41EB7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Pravokotnik 271">
                <a:extLst>
                  <a:ext uri="{FF2B5EF4-FFF2-40B4-BE49-F238E27FC236}">
                    <a16:creationId xmlns:a16="http://schemas.microsoft.com/office/drawing/2014/main" id="{73A60EE9-F734-47D3-A130-70AE6F17CED1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Pravokotnik 272">
                <a:extLst>
                  <a:ext uri="{FF2B5EF4-FFF2-40B4-BE49-F238E27FC236}">
                    <a16:creationId xmlns:a16="http://schemas.microsoft.com/office/drawing/2014/main" id="{BDAF0600-B1C8-420B-AC6A-77FC3FFB43D6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3" name="Skupina 312">
              <a:extLst>
                <a:ext uri="{FF2B5EF4-FFF2-40B4-BE49-F238E27FC236}">
                  <a16:creationId xmlns:a16="http://schemas.microsoft.com/office/drawing/2014/main" id="{3DDCB08D-849F-4548-A78D-4DE3ED430FBB}"/>
                </a:ext>
              </a:extLst>
            </p:cNvPr>
            <p:cNvGrpSpPr/>
            <p:nvPr/>
          </p:nvGrpSpPr>
          <p:grpSpPr>
            <a:xfrm>
              <a:off x="4758687" y="3611021"/>
              <a:ext cx="307324" cy="2821273"/>
              <a:chOff x="1783160" y="883921"/>
              <a:chExt cx="350519" cy="3306127"/>
            </a:xfrm>
          </p:grpSpPr>
          <p:sp>
            <p:nvSpPr>
              <p:cNvPr id="314" name="Pravokotnik 313">
                <a:extLst>
                  <a:ext uri="{FF2B5EF4-FFF2-40B4-BE49-F238E27FC236}">
                    <a16:creationId xmlns:a16="http://schemas.microsoft.com/office/drawing/2014/main" id="{44ED74D9-7D4F-45BE-A6A9-7297A6074218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Pravokotnik 314">
                <a:extLst>
                  <a:ext uri="{FF2B5EF4-FFF2-40B4-BE49-F238E27FC236}">
                    <a16:creationId xmlns:a16="http://schemas.microsoft.com/office/drawing/2014/main" id="{FA48A770-CD54-42D1-97AF-F23755EBE090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Pravokotnik 315">
                <a:extLst>
                  <a:ext uri="{FF2B5EF4-FFF2-40B4-BE49-F238E27FC236}">
                    <a16:creationId xmlns:a16="http://schemas.microsoft.com/office/drawing/2014/main" id="{E807C691-CC1B-49F4-A88D-1603D56E6FDE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7" name="Pravokotnik 316">
                <a:extLst>
                  <a:ext uri="{FF2B5EF4-FFF2-40B4-BE49-F238E27FC236}">
                    <a16:creationId xmlns:a16="http://schemas.microsoft.com/office/drawing/2014/main" id="{EA08D4DE-057E-42BA-88AB-99683888F953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Pravokotnik 317">
                <a:extLst>
                  <a:ext uri="{FF2B5EF4-FFF2-40B4-BE49-F238E27FC236}">
                    <a16:creationId xmlns:a16="http://schemas.microsoft.com/office/drawing/2014/main" id="{2D08D353-7DDD-47AB-B968-5158A7B1A46B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Pravokotnik 322">
                <a:extLst>
                  <a:ext uri="{FF2B5EF4-FFF2-40B4-BE49-F238E27FC236}">
                    <a16:creationId xmlns:a16="http://schemas.microsoft.com/office/drawing/2014/main" id="{47934846-A183-4A4E-842C-0299E7462EFA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Pravokotnik 323">
                <a:extLst>
                  <a:ext uri="{FF2B5EF4-FFF2-40B4-BE49-F238E27FC236}">
                    <a16:creationId xmlns:a16="http://schemas.microsoft.com/office/drawing/2014/main" id="{1FB9C13A-EEE1-4A5B-A242-8F117D4299C3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Pravokotnik 324">
                <a:extLst>
                  <a:ext uri="{FF2B5EF4-FFF2-40B4-BE49-F238E27FC236}">
                    <a16:creationId xmlns:a16="http://schemas.microsoft.com/office/drawing/2014/main" id="{5209668D-71C7-43C3-A641-9539298886EF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Pravokotnik 325">
                <a:extLst>
                  <a:ext uri="{FF2B5EF4-FFF2-40B4-BE49-F238E27FC236}">
                    <a16:creationId xmlns:a16="http://schemas.microsoft.com/office/drawing/2014/main" id="{EEB46531-8140-4F9C-B29B-EB68FC271CA9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7" name="Pravokotnik 326">
                <a:extLst>
                  <a:ext uri="{FF2B5EF4-FFF2-40B4-BE49-F238E27FC236}">
                    <a16:creationId xmlns:a16="http://schemas.microsoft.com/office/drawing/2014/main" id="{152052E7-7FF0-4A1A-A905-F68013E1E72A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8" name="Skupina 327">
              <a:extLst>
                <a:ext uri="{FF2B5EF4-FFF2-40B4-BE49-F238E27FC236}">
                  <a16:creationId xmlns:a16="http://schemas.microsoft.com/office/drawing/2014/main" id="{62A91C7F-065C-436C-B9DD-AC51F8AB243A}"/>
                </a:ext>
              </a:extLst>
            </p:cNvPr>
            <p:cNvGrpSpPr/>
            <p:nvPr/>
          </p:nvGrpSpPr>
          <p:grpSpPr>
            <a:xfrm>
              <a:off x="4288467" y="3603733"/>
              <a:ext cx="307324" cy="2821273"/>
              <a:chOff x="1783160" y="883921"/>
              <a:chExt cx="350519" cy="3306127"/>
            </a:xfrm>
          </p:grpSpPr>
          <p:sp>
            <p:nvSpPr>
              <p:cNvPr id="329" name="Pravokotnik 328">
                <a:extLst>
                  <a:ext uri="{FF2B5EF4-FFF2-40B4-BE49-F238E27FC236}">
                    <a16:creationId xmlns:a16="http://schemas.microsoft.com/office/drawing/2014/main" id="{01B99B51-F990-4A92-ADAD-6E19BB8CA7EF}"/>
                  </a:ext>
                </a:extLst>
              </p:cNvPr>
              <p:cNvSpPr/>
              <p:nvPr/>
            </p:nvSpPr>
            <p:spPr>
              <a:xfrm>
                <a:off x="1783160" y="121253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0" name="Pravokotnik 329">
                <a:extLst>
                  <a:ext uri="{FF2B5EF4-FFF2-40B4-BE49-F238E27FC236}">
                    <a16:creationId xmlns:a16="http://schemas.microsoft.com/office/drawing/2014/main" id="{CD3F964E-2327-4086-ADE5-323EAAF034E5}"/>
                  </a:ext>
                </a:extLst>
              </p:cNvPr>
              <p:cNvSpPr/>
              <p:nvPr/>
            </p:nvSpPr>
            <p:spPr>
              <a:xfrm>
                <a:off x="1783160" y="385857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1" name="Pravokotnik 330">
                <a:extLst>
                  <a:ext uri="{FF2B5EF4-FFF2-40B4-BE49-F238E27FC236}">
                    <a16:creationId xmlns:a16="http://schemas.microsoft.com/office/drawing/2014/main" id="{D611ED62-C3A0-4F9C-BEBD-A8BD707BFBBD}"/>
                  </a:ext>
                </a:extLst>
              </p:cNvPr>
              <p:cNvSpPr/>
              <p:nvPr/>
            </p:nvSpPr>
            <p:spPr>
              <a:xfrm>
                <a:off x="1783160" y="352710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2" name="Pravokotnik 331">
                <a:extLst>
                  <a:ext uri="{FF2B5EF4-FFF2-40B4-BE49-F238E27FC236}">
                    <a16:creationId xmlns:a16="http://schemas.microsoft.com/office/drawing/2014/main" id="{103689C4-4687-4FC0-B05E-411AE7A4C760}"/>
                  </a:ext>
                </a:extLst>
              </p:cNvPr>
              <p:cNvSpPr/>
              <p:nvPr/>
            </p:nvSpPr>
            <p:spPr>
              <a:xfrm>
                <a:off x="1783160" y="319563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3" name="Pravokotnik 332">
                <a:extLst>
                  <a:ext uri="{FF2B5EF4-FFF2-40B4-BE49-F238E27FC236}">
                    <a16:creationId xmlns:a16="http://schemas.microsoft.com/office/drawing/2014/main" id="{5FF42485-FEDD-4395-86E9-580FAD899279}"/>
                  </a:ext>
                </a:extLst>
              </p:cNvPr>
              <p:cNvSpPr/>
              <p:nvPr/>
            </p:nvSpPr>
            <p:spPr>
              <a:xfrm>
                <a:off x="1783160" y="286416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4" name="Pravokotnik 333">
                <a:extLst>
                  <a:ext uri="{FF2B5EF4-FFF2-40B4-BE49-F238E27FC236}">
                    <a16:creationId xmlns:a16="http://schemas.microsoft.com/office/drawing/2014/main" id="{0E1A7FFB-5DF9-4614-A8B3-05DEB80548C5}"/>
                  </a:ext>
                </a:extLst>
              </p:cNvPr>
              <p:cNvSpPr/>
              <p:nvPr/>
            </p:nvSpPr>
            <p:spPr>
              <a:xfrm>
                <a:off x="1783160" y="253269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5" name="Pravokotnik 334">
                <a:extLst>
                  <a:ext uri="{FF2B5EF4-FFF2-40B4-BE49-F238E27FC236}">
                    <a16:creationId xmlns:a16="http://schemas.microsoft.com/office/drawing/2014/main" id="{06D77922-B42C-472D-9C3A-54FB6768D5BF}"/>
                  </a:ext>
                </a:extLst>
              </p:cNvPr>
              <p:cNvSpPr/>
              <p:nvPr/>
            </p:nvSpPr>
            <p:spPr>
              <a:xfrm>
                <a:off x="1783794" y="220122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6" name="Pravokotnik 335">
                <a:extLst>
                  <a:ext uri="{FF2B5EF4-FFF2-40B4-BE49-F238E27FC236}">
                    <a16:creationId xmlns:a16="http://schemas.microsoft.com/office/drawing/2014/main" id="{DEA2CDEC-CD50-4A33-823E-14000CAA36BE}"/>
                  </a:ext>
                </a:extLst>
              </p:cNvPr>
              <p:cNvSpPr/>
              <p:nvPr/>
            </p:nvSpPr>
            <p:spPr>
              <a:xfrm>
                <a:off x="1783160" y="883921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7" name="Pravokotnik 336">
                <a:extLst>
                  <a:ext uri="{FF2B5EF4-FFF2-40B4-BE49-F238E27FC236}">
                    <a16:creationId xmlns:a16="http://schemas.microsoft.com/office/drawing/2014/main" id="{BDCB09E2-87FD-4352-9956-9B26913BAF84}"/>
                  </a:ext>
                </a:extLst>
              </p:cNvPr>
              <p:cNvSpPr/>
              <p:nvPr/>
            </p:nvSpPr>
            <p:spPr>
              <a:xfrm>
                <a:off x="1783160" y="1544003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8" name="Pravokotnik 337">
                <a:extLst>
                  <a:ext uri="{FF2B5EF4-FFF2-40B4-BE49-F238E27FC236}">
                    <a16:creationId xmlns:a16="http://schemas.microsoft.com/office/drawing/2014/main" id="{1F7AE75A-6697-436C-92DB-11F150A41E19}"/>
                  </a:ext>
                </a:extLst>
              </p:cNvPr>
              <p:cNvSpPr/>
              <p:nvPr/>
            </p:nvSpPr>
            <p:spPr>
              <a:xfrm>
                <a:off x="1783160" y="1869758"/>
                <a:ext cx="349885" cy="331470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339" name="Pravokotnik 338">
              <a:extLst>
                <a:ext uri="{FF2B5EF4-FFF2-40B4-BE49-F238E27FC236}">
                  <a16:creationId xmlns:a16="http://schemas.microsoft.com/office/drawing/2014/main" id="{5C6A9DB9-7214-4B73-A0FF-2DD2A213C0F0}"/>
                </a:ext>
              </a:extLst>
            </p:cNvPr>
            <p:cNvSpPr/>
            <p:nvPr/>
          </p:nvSpPr>
          <p:spPr>
            <a:xfrm>
              <a:off x="7705731" y="6105581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0" name="Pravokotnik 339">
              <a:extLst>
                <a:ext uri="{FF2B5EF4-FFF2-40B4-BE49-F238E27FC236}">
                  <a16:creationId xmlns:a16="http://schemas.microsoft.com/office/drawing/2014/main" id="{4B70B60D-50CF-4082-AF93-82655AF58C35}"/>
                </a:ext>
              </a:extLst>
            </p:cNvPr>
            <p:cNvSpPr/>
            <p:nvPr/>
          </p:nvSpPr>
          <p:spPr>
            <a:xfrm>
              <a:off x="7230105" y="6117169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1" name="Pravokotnik 340">
              <a:extLst>
                <a:ext uri="{FF2B5EF4-FFF2-40B4-BE49-F238E27FC236}">
                  <a16:creationId xmlns:a16="http://schemas.microsoft.com/office/drawing/2014/main" id="{59CC6C58-4172-4EE9-AD2D-BDCCEEAB60A8}"/>
                </a:ext>
              </a:extLst>
            </p:cNvPr>
            <p:cNvSpPr/>
            <p:nvPr/>
          </p:nvSpPr>
          <p:spPr>
            <a:xfrm>
              <a:off x="6752558" y="6117170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2" name="Pravokotnik 341">
              <a:extLst>
                <a:ext uri="{FF2B5EF4-FFF2-40B4-BE49-F238E27FC236}">
                  <a16:creationId xmlns:a16="http://schemas.microsoft.com/office/drawing/2014/main" id="{763EDE9B-DF1B-4A53-BBA7-4AD74251BD17}"/>
                </a:ext>
              </a:extLst>
            </p:cNvPr>
            <p:cNvSpPr/>
            <p:nvPr/>
          </p:nvSpPr>
          <p:spPr>
            <a:xfrm>
              <a:off x="6312748" y="6117170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3" name="Pravokotnik 342">
              <a:extLst>
                <a:ext uri="{FF2B5EF4-FFF2-40B4-BE49-F238E27FC236}">
                  <a16:creationId xmlns:a16="http://schemas.microsoft.com/office/drawing/2014/main" id="{51BB3E3E-0646-4BDC-9999-EBD9D56080DC}"/>
                </a:ext>
              </a:extLst>
            </p:cNvPr>
            <p:cNvSpPr/>
            <p:nvPr/>
          </p:nvSpPr>
          <p:spPr>
            <a:xfrm>
              <a:off x="5872938" y="6117171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4" name="Pravokotnik 343">
              <a:extLst>
                <a:ext uri="{FF2B5EF4-FFF2-40B4-BE49-F238E27FC236}">
                  <a16:creationId xmlns:a16="http://schemas.microsoft.com/office/drawing/2014/main" id="{C532FD1F-C932-4B19-B9F7-A4F9E27D18C6}"/>
                </a:ext>
              </a:extLst>
            </p:cNvPr>
            <p:cNvSpPr/>
            <p:nvPr/>
          </p:nvSpPr>
          <p:spPr>
            <a:xfrm>
              <a:off x="5419102" y="6117172"/>
              <a:ext cx="306768" cy="282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cxnSp>
        <p:nvCxnSpPr>
          <p:cNvPr id="345" name="Raven povezovalnik 344">
            <a:extLst>
              <a:ext uri="{FF2B5EF4-FFF2-40B4-BE49-F238E27FC236}">
                <a16:creationId xmlns:a16="http://schemas.microsoft.com/office/drawing/2014/main" id="{85B8403C-FB5F-4547-983E-772D92FC0A18}"/>
              </a:ext>
            </a:extLst>
          </p:cNvPr>
          <p:cNvCxnSpPr>
            <a:cxnSpLocks/>
          </p:cNvCxnSpPr>
          <p:nvPr/>
        </p:nvCxnSpPr>
        <p:spPr>
          <a:xfrm flipV="1">
            <a:off x="5332703" y="3338122"/>
            <a:ext cx="0" cy="3345179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6" name="Slika 345" descr="Slika, ki vsebuje besede risba&#10;&#10;Opis je samodejno ustvarjen">
            <a:extLst>
              <a:ext uri="{FF2B5EF4-FFF2-40B4-BE49-F238E27FC236}">
                <a16:creationId xmlns:a16="http://schemas.microsoft.com/office/drawing/2014/main" id="{0E47AB53-7C01-496B-8E1A-E83B43BD2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626740" flipH="1">
            <a:off x="8888262" y="3532184"/>
            <a:ext cx="2361388" cy="2413729"/>
          </a:xfrm>
          <a:prstGeom prst="rect">
            <a:avLst/>
          </a:prstGeom>
        </p:spPr>
      </p:pic>
      <p:sp>
        <p:nvSpPr>
          <p:cNvPr id="349" name="Oblaček govora: elipsa 348">
            <a:extLst>
              <a:ext uri="{FF2B5EF4-FFF2-40B4-BE49-F238E27FC236}">
                <a16:creationId xmlns:a16="http://schemas.microsoft.com/office/drawing/2014/main" id="{867B609D-4381-4000-8DE8-342BB684B911}"/>
              </a:ext>
            </a:extLst>
          </p:cNvPr>
          <p:cNvSpPr/>
          <p:nvPr/>
        </p:nvSpPr>
        <p:spPr>
          <a:xfrm>
            <a:off x="6227154" y="3144505"/>
            <a:ext cx="2615972" cy="1510272"/>
          </a:xfrm>
          <a:prstGeom prst="wedgeEllipseCallout">
            <a:avLst>
              <a:gd name="adj1" fmla="val 68535"/>
              <a:gd name="adj2" fmla="val 5521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1" name="PoljeZBesedilom 350">
            <a:extLst>
              <a:ext uri="{FF2B5EF4-FFF2-40B4-BE49-F238E27FC236}">
                <a16:creationId xmlns:a16="http://schemas.microsoft.com/office/drawing/2014/main" id="{F578EE2C-8EE5-40D1-9BA7-51FC44B7EA22}"/>
              </a:ext>
            </a:extLst>
          </p:cNvPr>
          <p:cNvSpPr txBox="1"/>
          <p:nvPr/>
        </p:nvSpPr>
        <p:spPr>
          <a:xfrm>
            <a:off x="6267566" y="3283988"/>
            <a:ext cx="257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Mislim, </a:t>
            </a:r>
          </a:p>
          <a:p>
            <a:pPr algn="ctr"/>
            <a:r>
              <a:rPr lang="sl-SI" sz="2400" dirty="0"/>
              <a:t>da potrebujem še malo vaje.</a:t>
            </a:r>
          </a:p>
        </p:txBody>
      </p:sp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0BC02748-D98E-4ADF-8E62-1BA488402F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1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0"/>
    </mc:Choice>
    <mc:Fallback xmlns="">
      <p:transition spd="slow" advTm="6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40" grpId="0" animBg="1"/>
      <p:bldP spid="206" grpId="0"/>
      <p:bldP spid="207" grpId="0"/>
      <p:bldP spid="8" grpId="0" animBg="1"/>
      <p:bldP spid="309" grpId="0"/>
      <p:bldP spid="319" grpId="0"/>
      <p:bldP spid="320" grpId="0"/>
      <p:bldP spid="321" grpId="0"/>
      <p:bldP spid="322" grpId="0"/>
      <p:bldP spid="86" grpId="0"/>
      <p:bldP spid="349" grpId="0" animBg="1"/>
      <p:bldP spid="351" grpId="0"/>
    </p:bldLst>
  </p:timing>
  <p:extLst>
    <p:ext uri="{3A86A75C-4F4B-4683-9AE1-C65F6400EC91}">
      <p14:laserTraceLst xmlns:p14="http://schemas.microsoft.com/office/powerpoint/2010/main">
        <p14:tracePtLst>
          <p14:tracePt t="10294" x="11725275" y="2073275"/>
          <p14:tracePt t="10338" x="11368088" y="1911350"/>
          <p14:tracePt t="10380" x="10772775" y="1758950"/>
          <p14:tracePt t="10423" x="9974263" y="1665288"/>
          <p14:tracePt t="10468" x="8369300" y="1555750"/>
          <p14:tracePt t="10511" x="7348538" y="1470025"/>
          <p14:tracePt t="10553" x="6711950" y="1444625"/>
          <p14:tracePt t="10600" x="5997575" y="1452563"/>
          <p14:tracePt t="10642" x="5649913" y="1538288"/>
          <p14:tracePt t="10686" x="5310188" y="1614488"/>
          <p14:tracePt t="10727" x="4987925" y="1538288"/>
          <p14:tracePt t="10771" x="4800600" y="1538288"/>
          <p14:tracePt t="10814" x="4443413" y="1530350"/>
          <p14:tracePt t="10856" x="4205288" y="1495425"/>
          <p14:tracePt t="10898" x="4154488" y="1477963"/>
          <p14:tracePt t="10941" x="4146550" y="1470025"/>
          <p14:tracePt t="10984" x="4060825" y="1436688"/>
          <p14:tracePt t="11029" x="3925888" y="1411288"/>
          <p14:tracePt t="11072" x="3814763" y="1401763"/>
          <p14:tracePt t="11117" x="3729038" y="1393825"/>
          <p14:tracePt t="11159" x="3594100" y="1411288"/>
          <p14:tracePt t="11204" x="3508375" y="1444625"/>
          <p14:tracePt t="11245" x="3432175" y="1512888"/>
          <p14:tracePt t="11290" x="3373438" y="1571625"/>
          <p14:tracePt t="11332" x="3330575" y="1631950"/>
          <p14:tracePt t="11379" x="3279775" y="1708150"/>
          <p14:tracePt t="11420" x="3219450" y="1776413"/>
          <p14:tracePt t="11466" x="3143250" y="1860550"/>
          <p14:tracePt t="11507" x="3084513" y="1954213"/>
          <p14:tracePt t="11552" x="3049588" y="2030413"/>
          <p14:tracePt t="11593" x="3024188" y="2141538"/>
          <p14:tracePt t="11637" x="3049588" y="2243138"/>
          <p14:tracePt t="11679" x="3127375" y="2362200"/>
          <p14:tracePt t="11723" x="3219450" y="2481263"/>
          <p14:tracePt t="11766" x="3330575" y="2566988"/>
          <p14:tracePt t="11810" x="3636963" y="2701925"/>
          <p14:tracePt t="11851" x="3746500" y="2736850"/>
          <p14:tracePt t="11895" x="4027488" y="2711450"/>
          <p14:tracePt t="11937" x="4316413" y="2608263"/>
          <p14:tracePt t="11982" x="4689475" y="2481263"/>
          <p14:tracePt t="12024" x="4962525" y="2397125"/>
          <p14:tracePt t="12070" x="5132388" y="2286000"/>
          <p14:tracePt t="12118" x="5216525" y="2166938"/>
          <p14:tracePt t="12163" x="5241925" y="2014538"/>
          <p14:tracePt t="12210" x="5199063" y="1895475"/>
          <p14:tracePt t="12252" x="5106988" y="1784350"/>
          <p14:tracePt t="12295" x="5003800" y="1665288"/>
          <p14:tracePt t="12340" x="4894263" y="1581150"/>
          <p14:tracePt t="12383" x="4587875" y="1487488"/>
          <p14:tracePt t="12425" x="4281488" y="1401763"/>
          <p14:tracePt t="12469" x="3925888" y="1376363"/>
          <p14:tracePt t="12511" x="3738563" y="1419225"/>
          <p14:tracePt t="12554" x="3467100" y="1520825"/>
          <p14:tracePt t="12599" x="3389313" y="1571625"/>
          <p14:tracePt t="15227" x="3398838" y="1571625"/>
          <p14:tracePt t="15268" x="3449638" y="1571625"/>
          <p14:tracePt t="15311" x="3457575" y="1571625"/>
          <p14:tracePt t="15472" x="3517900" y="1571625"/>
          <p14:tracePt t="15513" x="3586163" y="1571625"/>
          <p14:tracePt t="15558" x="3925888" y="1649413"/>
          <p14:tracePt t="15600" x="4205288" y="1741488"/>
          <p14:tracePt t="15645" x="4306888" y="1827213"/>
          <p14:tracePt t="15649" x="4359275" y="1844675"/>
          <p14:tracePt t="15694" x="4646613" y="1963738"/>
          <p14:tracePt t="15738" x="4757738" y="2039938"/>
          <p14:tracePt t="15779" x="4851400" y="2133600"/>
          <p14:tracePt t="15821" x="4945063" y="2209800"/>
          <p14:tracePt t="15865" x="5199063" y="2387600"/>
          <p14:tracePt t="15911" x="5343525" y="2498725"/>
          <p14:tracePt t="15953" x="5403850" y="2557463"/>
          <p14:tracePt t="15996" x="5472113" y="2651125"/>
          <p14:tracePt t="16038" x="5505450" y="2736850"/>
          <p14:tracePt t="16081" x="5556250" y="2830513"/>
          <p14:tracePt t="16120" x="5556250" y="2846388"/>
          <p14:tracePt t="16167" x="5556250" y="2871788"/>
          <p14:tracePt t="16214" x="5548313" y="2889250"/>
          <p14:tracePt t="16257" x="5480050" y="2914650"/>
          <p14:tracePt t="16301" x="5411788" y="2940050"/>
          <p14:tracePt t="16347" x="5343525" y="2974975"/>
          <p14:tracePt t="16385" x="5292725" y="3008313"/>
          <p14:tracePt t="16429" x="5249863" y="3041650"/>
          <p14:tracePt t="16471" x="5241925" y="3101975"/>
          <p14:tracePt t="16473" x="5241925" y="3109913"/>
          <p14:tracePt t="16515" x="5233988" y="3178175"/>
          <p14:tracePt t="16560" x="5233988" y="3263900"/>
          <p14:tracePt t="16602" x="5267325" y="3330575"/>
          <p14:tracePt t="16645" x="5276850" y="3416300"/>
          <p14:tracePt t="16688" x="5276850" y="3467100"/>
          <p14:tracePt t="16733" x="5276850" y="3578225"/>
          <p14:tracePt t="16774" x="5276850" y="3671888"/>
          <p14:tracePt t="16775" x="5276850" y="3687763"/>
          <p14:tracePt t="16822" x="5284788" y="3824288"/>
          <p14:tracePt t="16866" x="5284788" y="3917950"/>
          <p14:tracePt t="16911" x="5284788" y="4062413"/>
          <p14:tracePt t="16954" x="5318125" y="4300538"/>
          <p14:tracePt t="16999" x="5378450" y="4699000"/>
          <p14:tracePt t="17044" x="5386388" y="4929188"/>
          <p14:tracePt t="17089" x="5378450" y="5106988"/>
          <p14:tracePt t="17132" x="5446713" y="5319713"/>
          <p14:tracePt t="17176" x="5497513" y="5532438"/>
          <p14:tracePt t="17218" x="5497513" y="5694363"/>
          <p14:tracePt t="17264" x="5480050" y="5864225"/>
          <p14:tracePt t="17308" x="5454650" y="5991225"/>
          <p14:tracePt t="17309" x="5446713" y="5999163"/>
          <p14:tracePt t="17354" x="5429250" y="6084888"/>
          <p14:tracePt t="17399" x="5403850" y="6153150"/>
          <p14:tracePt t="17445" x="5394325" y="6178550"/>
          <p14:tracePt t="17616" x="5360988" y="6135688"/>
          <p14:tracePt t="17663" x="5310188" y="5940425"/>
          <p14:tracePt t="17714" x="5353050" y="5626100"/>
          <p14:tracePt t="17762" x="5353050" y="5370513"/>
          <p14:tracePt t="17801" x="5353050" y="5235575"/>
          <p14:tracePt t="17835" x="5353050" y="5183188"/>
          <p14:tracePt t="17885" x="5343525" y="5124450"/>
          <p14:tracePt t="17933" x="5343525" y="5056188"/>
          <p14:tracePt t="17985" x="5335588" y="4979988"/>
          <p14:tracePt t="18022" x="5327650" y="4929188"/>
          <p14:tracePt t="18060" x="5318125" y="4903788"/>
          <p14:tracePt t="18099" x="5302250" y="4852988"/>
          <p14:tracePt t="18139" x="5284788" y="4818063"/>
          <p14:tracePt t="18178" x="5259388" y="4767263"/>
          <p14:tracePt t="18229" x="5173663" y="4657725"/>
          <p14:tracePt t="18264" x="5132388" y="4597400"/>
          <p14:tracePt t="18316" x="5038725" y="4495800"/>
          <p14:tracePt t="18351" x="4970463" y="4435475"/>
          <p14:tracePt t="18389" x="4894263" y="4359275"/>
          <p14:tracePt t="18426" x="4714875" y="4275138"/>
          <p14:tracePt t="18464" x="4476750" y="4181475"/>
          <p14:tracePt t="18504" x="4367213" y="4146550"/>
          <p14:tracePt t="18548" x="4197350" y="4079875"/>
          <p14:tracePt t="18590" x="4052888" y="4027488"/>
          <p14:tracePt t="18637" x="3900488" y="4011613"/>
          <p14:tracePt t="18678" x="3756025" y="3968750"/>
          <p14:tracePt t="18679" x="3738563" y="3968750"/>
          <p14:tracePt t="18723" x="3670300" y="3960813"/>
          <p14:tracePt t="18765" x="3551238" y="3986213"/>
          <p14:tracePt t="18810" x="3482975" y="4037013"/>
          <p14:tracePt t="18854" x="3398838" y="4130675"/>
          <p14:tracePt t="18898" x="3313113" y="4214813"/>
          <p14:tracePt t="18943" x="3262313" y="4300538"/>
          <p14:tracePt t="18990" x="3244850" y="4445000"/>
          <p14:tracePt t="19033" x="3254375" y="4538663"/>
          <p14:tracePt t="19035" x="3262313" y="4554538"/>
          <p14:tracePt t="19078" x="3330575" y="4640263"/>
          <p14:tracePt t="19123" x="3373438" y="4708525"/>
          <p14:tracePt t="19165" x="3441700" y="4767263"/>
          <p14:tracePt t="19214" x="3721100" y="4894263"/>
          <p14:tracePt t="19257" x="4010025" y="4962525"/>
          <p14:tracePt t="19304" x="4359275" y="4997450"/>
          <p14:tracePt t="19347" x="4605338" y="4997450"/>
          <p14:tracePt t="19391" x="4732338" y="4987925"/>
          <p14:tracePt t="19433" x="4902200" y="4937125"/>
          <p14:tracePt t="19478" x="5284788" y="4818063"/>
          <p14:tracePt t="19515" x="5480050" y="4733925"/>
          <p14:tracePt t="19560" x="5538788" y="4673600"/>
          <p14:tracePt t="20111" x="5657850" y="4818063"/>
          <p14:tracePt t="20153" x="6015038" y="5175250"/>
          <p14:tracePt t="20197" x="6499225" y="5395913"/>
          <p14:tracePt t="20240" x="6915150" y="5514975"/>
          <p14:tracePt t="20286" x="7026275" y="5575300"/>
          <p14:tracePt t="20371" x="6975475" y="5549900"/>
          <p14:tracePt t="20414" x="6907213" y="5497513"/>
          <p14:tracePt t="20461" x="6797675" y="5481638"/>
          <p14:tracePt t="20506" x="6704013" y="5481638"/>
          <p14:tracePt t="20549" x="6559550" y="5472113"/>
          <p14:tracePt t="20593" x="6329363" y="5472113"/>
          <p14:tracePt t="20637" x="6194425" y="5472113"/>
          <p14:tracePt t="20679" x="6049963" y="5497513"/>
          <p14:tracePt t="20723" x="5938838" y="5575300"/>
          <p14:tracePt t="20765" x="5845175" y="5659438"/>
          <p14:tracePt t="20810" x="5751513" y="5745163"/>
          <p14:tracePt t="20852" x="5641975" y="5864225"/>
          <p14:tracePt t="20897" x="5573713" y="5957888"/>
          <p14:tracePt t="20940" x="5513388" y="6024563"/>
          <p14:tracePt t="20985" x="5462588" y="6118225"/>
          <p14:tracePt t="21028" x="5421313" y="6203950"/>
          <p14:tracePt t="21073" x="5429250" y="6272213"/>
          <p14:tracePt t="21118" x="5513388" y="6373813"/>
          <p14:tracePt t="21163" x="5683250" y="6467475"/>
          <p14:tracePt t="21206" x="5870575" y="6569075"/>
          <p14:tracePt t="21256" x="6159500" y="6688138"/>
          <p14:tracePt t="21301" x="6524625" y="6807200"/>
          <p14:tracePt t="21478" x="7637463" y="6840538"/>
          <p14:tracePt t="21522" x="7781925" y="6789738"/>
          <p14:tracePt t="21567" x="8012113" y="6688138"/>
          <p14:tracePt t="21610" x="8131175" y="6619875"/>
          <p14:tracePt t="21655" x="8224838" y="6526213"/>
          <p14:tracePt t="21697" x="8301038" y="6450013"/>
          <p14:tracePt t="21742" x="8343900" y="6365875"/>
          <p14:tracePt t="21783" x="8369300" y="6280150"/>
          <p14:tracePt t="21830" x="8369300" y="6203950"/>
          <p14:tracePt t="21871" x="8334375" y="6135688"/>
          <p14:tracePt t="21914" x="8232775" y="6042025"/>
          <p14:tracePt t="21960" x="7943850" y="5932488"/>
          <p14:tracePt t="22005" x="7688263" y="5838825"/>
          <p14:tracePt t="22048" x="7518400" y="5821363"/>
          <p14:tracePt t="22092" x="7289800" y="5821363"/>
          <p14:tracePt t="22136" x="7170738" y="5821363"/>
          <p14:tracePt t="22181" x="7162800" y="5821363"/>
          <p14:tracePt t="22563" x="7162800" y="5813425"/>
          <p14:tracePt t="22688" x="7153275" y="5795963"/>
          <p14:tracePt t="22731" x="7137400" y="5795963"/>
          <p14:tracePt t="22777" x="7127875" y="5788025"/>
          <p14:tracePt t="22820" x="7127875" y="5778500"/>
          <p14:tracePt t="22911" x="7119938" y="5778500"/>
          <p14:tracePt t="22953" x="7119938" y="5770563"/>
          <p14:tracePt t="23213" x="7119938" y="5761038"/>
          <p14:tracePt t="23254" x="7112000" y="5745163"/>
          <p14:tracePt t="23258" x="7112000" y="5735638"/>
          <p14:tracePt t="23301" x="7102475" y="5710238"/>
          <p14:tracePt t="23346" x="7085013" y="5694363"/>
          <p14:tracePt t="23347" x="7085013" y="5684838"/>
          <p14:tracePt t="23392" x="7069138" y="5651500"/>
          <p14:tracePt t="23394" x="7051675" y="5651500"/>
          <p14:tracePt t="23436" x="7000875" y="5591175"/>
          <p14:tracePt t="23480" x="6924675" y="5514975"/>
          <p14:tracePt t="23523" x="6838950" y="5387975"/>
          <p14:tracePt t="23571" x="6635750" y="4878388"/>
          <p14:tracePt t="23615" x="6311900" y="4164013"/>
          <p14:tracePt t="23660" x="5837238" y="3195638"/>
          <p14:tracePt t="23703" x="5472113" y="2438400"/>
          <p14:tracePt t="23747" x="5183188" y="1844675"/>
          <p14:tracePt t="23791" x="4894263" y="1317625"/>
          <p14:tracePt t="23835" x="4664075" y="925513"/>
          <p14:tracePt t="23878" x="4554538" y="714375"/>
          <p14:tracePt t="23925" x="4240213" y="519113"/>
          <p14:tracePt t="23969" x="4070350" y="425450"/>
          <p14:tracePt t="24013" x="3916363" y="365125"/>
          <p14:tracePt t="24057" x="3883025" y="347663"/>
          <p14:tracePt t="24104" x="3789363" y="339725"/>
          <p14:tracePt t="24148" x="3602038" y="331788"/>
          <p14:tracePt t="24194" x="3508375" y="314325"/>
          <p14:tracePt t="24235" x="3406775" y="339725"/>
          <p14:tracePt t="24279" x="3152775" y="407988"/>
          <p14:tracePt t="24320" x="3049588" y="450850"/>
          <p14:tracePt t="24365" x="2998788" y="501650"/>
          <p14:tracePt t="24409" x="2930525" y="577850"/>
          <p14:tracePt t="24412" x="2922588" y="585788"/>
          <p14:tracePt t="24455" x="2854325" y="663575"/>
          <p14:tracePt t="24500" x="2795588" y="755650"/>
          <p14:tracePt t="24544" x="2778125" y="833438"/>
          <p14:tracePt t="24588" x="2795588" y="925513"/>
          <p14:tracePt t="24630" x="2889250" y="1044575"/>
          <p14:tracePt t="24673" x="2982913" y="1122363"/>
          <p14:tracePt t="24713" x="3109913" y="1147763"/>
          <p14:tracePt t="24757" x="3441700" y="1173163"/>
          <p14:tracePt t="24800" x="3756025" y="1104900"/>
          <p14:tracePt t="24844" x="3840163" y="1019175"/>
          <p14:tracePt t="24886" x="3925888" y="858838"/>
          <p14:tracePt t="24933" x="3900488" y="704850"/>
          <p14:tracePt t="24977" x="3840163" y="620713"/>
          <p14:tracePt t="25024" x="3789363" y="585788"/>
          <p14:tracePt t="25066" x="3713163" y="585788"/>
          <p14:tracePt t="25111" x="3602038" y="603250"/>
          <p14:tracePt t="25369" x="3670300" y="595313"/>
          <p14:tracePt t="25411" x="3984625" y="560388"/>
          <p14:tracePt t="25457" x="4451350" y="501650"/>
          <p14:tracePt t="25500" x="4545013" y="476250"/>
          <p14:tracePt t="25544" x="4587875" y="441325"/>
          <p14:tracePt t="25754" x="4511675" y="441325"/>
          <p14:tracePt t="25796" x="4316413" y="441325"/>
          <p14:tracePt t="25839" x="4121150" y="527050"/>
          <p14:tracePt t="25881" x="3984625" y="620713"/>
          <p14:tracePt t="25923" x="3916363" y="696913"/>
          <p14:tracePt t="25965" x="3900488" y="765175"/>
          <p14:tracePt t="26010" x="3900488" y="858838"/>
          <p14:tracePt t="26053" x="3959225" y="993775"/>
          <p14:tracePt t="26099" x="4086225" y="1087438"/>
          <p14:tracePt t="26144" x="4341813" y="1181100"/>
          <p14:tracePt t="26191" x="4529138" y="1189038"/>
          <p14:tracePt t="26233" x="4800600" y="1104900"/>
          <p14:tracePt t="26281" x="4970463" y="993775"/>
          <p14:tracePt t="26325" x="5038725" y="781050"/>
          <p14:tracePt t="26370" x="5021263" y="679450"/>
          <p14:tracePt t="26413" x="4970463" y="628650"/>
          <p14:tracePt t="26460" x="4935538" y="620713"/>
          <p14:tracePt t="26503" x="4884738" y="595313"/>
          <p14:tracePt t="26505" x="4876800" y="595313"/>
          <p14:tracePt t="30852" x="4868863" y="595313"/>
          <p14:tracePt t="30892" x="4714875" y="730250"/>
          <p14:tracePt t="30936" x="4129088" y="1138238"/>
          <p14:tracePt t="30978" x="2497138" y="1725613"/>
          <p14:tracePt t="31024" x="2047875" y="1911350"/>
          <p14:tracePt t="31066" x="1971675" y="1971675"/>
          <p14:tracePt t="31112" x="1885950" y="2005013"/>
          <p14:tracePt t="31159" x="1860550" y="2014538"/>
          <p14:tracePt t="31206" x="1852613" y="2022475"/>
          <p14:tracePt t="31379" x="1868488" y="2055813"/>
          <p14:tracePt t="31422" x="1911350" y="2124075"/>
          <p14:tracePt t="31469" x="1920875" y="2149475"/>
          <p14:tracePt t="31512" x="1920875" y="2166938"/>
          <p14:tracePt t="31558" x="1920875" y="2209800"/>
          <p14:tracePt t="31602" x="1920875" y="2217738"/>
          <p14:tracePt t="31649" x="1920875" y="2235200"/>
          <p14:tracePt t="32318" x="1954213" y="2200275"/>
          <p14:tracePt t="32360" x="2047875" y="2055813"/>
          <p14:tracePt t="32407" x="2149475" y="1860550"/>
          <p14:tracePt t="32451" x="2225675" y="1758950"/>
          <p14:tracePt t="32499" x="2336800" y="1639888"/>
          <p14:tracePt t="32542" x="2514600" y="1555750"/>
          <p14:tracePt t="32586" x="2854325" y="1427163"/>
          <p14:tracePt t="32630" x="2982913" y="1343025"/>
          <p14:tracePt t="32676" x="3084513" y="1282700"/>
          <p14:tracePt t="32718" x="3203575" y="1241425"/>
          <p14:tracePt t="32765" x="3313113" y="1181100"/>
          <p14:tracePt t="32806" x="3381375" y="1122363"/>
          <p14:tracePt t="32850" x="3475038" y="1036638"/>
          <p14:tracePt t="32891" x="3551238" y="985838"/>
          <p14:tracePt t="32937" x="3662363" y="952500"/>
          <p14:tracePt t="32977" x="3695700" y="942975"/>
          <p14:tracePt t="33569" x="3756025" y="884238"/>
          <p14:tracePt t="33611" x="3848100" y="765175"/>
          <p14:tracePt t="33656" x="3925888" y="696913"/>
          <p14:tracePt t="33699" x="3976688" y="654050"/>
          <p14:tracePt t="33744" x="4002088" y="611188"/>
          <p14:tracePt t="37083" x="4010025" y="585788"/>
          <p14:tracePt t="37124" x="4010025" y="560388"/>
          <p14:tracePt t="37295" x="4060825" y="492125"/>
          <p14:tracePt t="37338" x="4129088" y="458788"/>
          <p14:tracePt t="37381" x="4214813" y="458788"/>
          <p14:tracePt t="37424" x="4418013" y="544513"/>
          <p14:tracePt t="37469" x="4699000" y="636588"/>
          <p14:tracePt t="37515" x="4783138" y="704850"/>
          <p14:tracePt t="37519" x="4800600" y="722313"/>
          <p14:tracePt t="37564" x="4978400" y="942975"/>
          <p14:tracePt t="37611" x="5097463" y="1216025"/>
          <p14:tracePt t="37651" x="5183188" y="1325563"/>
          <p14:tracePt t="37695" x="5208588" y="1401763"/>
          <p14:tracePt t="37736" x="5208588" y="1487488"/>
          <p14:tracePt t="37781" x="5241925" y="1700213"/>
          <p14:tracePt t="37823" x="5284788" y="1938338"/>
          <p14:tracePt t="37870" x="5335588" y="2065338"/>
          <p14:tracePt t="37910" x="5335588" y="2098675"/>
          <p14:tracePt t="37954" x="5292725" y="2184400"/>
          <p14:tracePt t="37995" x="5292725" y="2260600"/>
          <p14:tracePt t="38041" x="5284788" y="2328863"/>
          <p14:tracePt t="38085" x="5284788" y="2354263"/>
          <p14:tracePt t="38172" x="5249863" y="2430463"/>
          <p14:tracePt t="38212" x="5233988" y="2463800"/>
          <p14:tracePt t="41089" x="5216525" y="2463800"/>
          <p14:tracePt t="42055" x="5292725" y="2463800"/>
          <p14:tracePt t="42101" x="5530850" y="2438400"/>
          <p14:tracePt t="42144" x="5870575" y="2438400"/>
          <p14:tracePt t="42188" x="6057900" y="2447925"/>
          <p14:tracePt t="42228" x="6126163" y="2387600"/>
          <p14:tracePt t="42274" x="6184900" y="2286000"/>
          <p14:tracePt t="42313" x="6194425" y="2217738"/>
          <p14:tracePt t="42358" x="6227763" y="2124075"/>
          <p14:tracePt t="42403" x="6227763" y="1979613"/>
          <p14:tracePt t="42451" x="6176963" y="1809750"/>
          <p14:tracePt t="42493" x="6100763" y="1733550"/>
          <p14:tracePt t="42540" x="6015038" y="1674813"/>
          <p14:tracePt t="42583" x="5921375" y="1649413"/>
          <p14:tracePt t="42630" x="5845175" y="1649413"/>
          <p14:tracePt t="42672" x="5786438" y="1631950"/>
          <p14:tracePt t="42676" x="5776913" y="1631950"/>
          <p14:tracePt t="42722" x="5735638" y="1631950"/>
          <p14:tracePt t="42769" x="5667375" y="1631950"/>
          <p14:tracePt t="42813" x="5581650" y="1657350"/>
          <p14:tracePt t="42863" x="5497513" y="1690688"/>
          <p14:tracePt t="42907" x="5386388" y="1751013"/>
          <p14:tracePt t="42953" x="5249863" y="1852613"/>
          <p14:tracePt t="42995" x="5183188" y="1903413"/>
          <p14:tracePt t="43040" x="5148263" y="1963738"/>
          <p14:tracePt t="43083" x="5148263" y="1979613"/>
          <p14:tracePt t="43766" x="5132388" y="1971675"/>
          <p14:tracePt t="43810" x="5064125" y="1878013"/>
          <p14:tracePt t="43856" x="4927600" y="1716088"/>
          <p14:tracePt t="43900" x="4765675" y="1444625"/>
          <p14:tracePt t="43947" x="4706938" y="1350963"/>
          <p14:tracePt t="43989" x="4656138" y="1241425"/>
          <p14:tracePt t="44036" x="4646613" y="1173163"/>
          <p14:tracePt t="44079" x="4646613" y="1104900"/>
          <p14:tracePt t="44082" x="4646613" y="1087438"/>
          <p14:tracePt t="44127" x="4646613" y="1003300"/>
          <p14:tracePt t="44175" x="4646613" y="942975"/>
          <p14:tracePt t="44219" x="4646613" y="874713"/>
          <p14:tracePt t="44223" x="4646613" y="858838"/>
          <p14:tracePt t="44268" x="4630738" y="773113"/>
          <p14:tracePt t="44311" x="4613275" y="714375"/>
          <p14:tracePt t="44356" x="4595813" y="654050"/>
          <p14:tracePt t="44399" x="4545013" y="577850"/>
          <p14:tracePt t="44442" x="4519613" y="544513"/>
          <p14:tracePt t="44490" x="4451350" y="527050"/>
          <p14:tracePt t="44533" x="4384675" y="527050"/>
          <p14:tracePt t="44580" x="4324350" y="527050"/>
          <p14:tracePt t="44621" x="4265613" y="527050"/>
          <p14:tracePt t="44668" x="4197350" y="527050"/>
          <p14:tracePt t="44711" x="4121150" y="552450"/>
          <p14:tracePt t="44756" x="4060825" y="603250"/>
          <p14:tracePt t="44800" x="4017963" y="671513"/>
          <p14:tracePt t="44802" x="4017963" y="679450"/>
          <p14:tracePt t="44843" x="3992563" y="739775"/>
          <p14:tracePt t="44886" x="3976688" y="798513"/>
          <p14:tracePt t="44933" x="3967163" y="884238"/>
          <p14:tracePt t="44981" x="3984625" y="942975"/>
          <p14:tracePt t="45028" x="4044950" y="1003300"/>
          <p14:tracePt t="45075" x="4121150" y="1087438"/>
          <p14:tracePt t="45117" x="4187825" y="1163638"/>
          <p14:tracePt t="45160" x="4281488" y="1231900"/>
          <p14:tracePt t="45202" x="4349750" y="1241425"/>
          <p14:tracePt t="45249" x="4443413" y="1249363"/>
          <p14:tracePt t="45293" x="4537075" y="1231900"/>
          <p14:tracePt t="45337" x="4605338" y="1206500"/>
          <p14:tracePt t="45338" x="4621213" y="1206500"/>
          <p14:tracePt t="45392" x="4699000" y="1147763"/>
          <p14:tracePt t="45435" x="4714875" y="1112838"/>
          <p14:tracePt t="45478" x="4724400" y="1087438"/>
          <p14:tracePt t="45523" x="4724400" y="1036638"/>
          <p14:tracePt t="45568" x="4732338" y="977900"/>
          <p14:tracePt t="45613" x="4732338" y="968375"/>
          <p14:tracePt t="6628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2860975" y="1103431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53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4602417" y="1148687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21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3892917" y="1059990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5156105" y="1060549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6" name="PoljeZBesedilom 205">
            <a:extLst>
              <a:ext uri="{FF2B5EF4-FFF2-40B4-BE49-F238E27FC236}">
                <a16:creationId xmlns:a16="http://schemas.microsoft.com/office/drawing/2014/main" id="{B781D674-2D75-4A1F-8471-CF43C7B49BC1}"/>
              </a:ext>
            </a:extLst>
          </p:cNvPr>
          <p:cNvSpPr txBox="1"/>
          <p:nvPr/>
        </p:nvSpPr>
        <p:spPr>
          <a:xfrm>
            <a:off x="4360719" y="4494508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40</a:t>
            </a:r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5246300" y="3671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1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5802984" y="108546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2866932" y="350679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9" name="PoljeZBesedilom 308">
            <a:extLst>
              <a:ext uri="{FF2B5EF4-FFF2-40B4-BE49-F238E27FC236}">
                <a16:creationId xmlns:a16="http://schemas.microsoft.com/office/drawing/2014/main" id="{2EC9FE2F-1B1D-41F6-902D-C7B7A85A40E3}"/>
              </a:ext>
            </a:extLst>
          </p:cNvPr>
          <p:cNvSpPr txBox="1"/>
          <p:nvPr/>
        </p:nvSpPr>
        <p:spPr>
          <a:xfrm>
            <a:off x="6473046" y="1114501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C00000"/>
                </a:solidFill>
              </a:rPr>
              <a:t>73</a:t>
            </a:r>
          </a:p>
        </p:txBody>
      </p:sp>
      <p:sp>
        <p:nvSpPr>
          <p:cNvPr id="319" name="PoljeZBesedilom 318">
            <a:extLst>
              <a:ext uri="{FF2B5EF4-FFF2-40B4-BE49-F238E27FC236}">
                <a16:creationId xmlns:a16="http://schemas.microsoft.com/office/drawing/2014/main" id="{6C850B88-F445-4A58-BA8A-63A48A5FE3BE}"/>
              </a:ext>
            </a:extLst>
          </p:cNvPr>
          <p:cNvSpPr txBox="1"/>
          <p:nvPr/>
        </p:nvSpPr>
        <p:spPr>
          <a:xfrm>
            <a:off x="7552208" y="110343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320" name="PoljeZBesedilom 319">
            <a:extLst>
              <a:ext uri="{FF2B5EF4-FFF2-40B4-BE49-F238E27FC236}">
                <a16:creationId xmlns:a16="http://schemas.microsoft.com/office/drawing/2014/main" id="{7155D5B6-D92C-49EF-98C4-AAB15B10CA40}"/>
              </a:ext>
            </a:extLst>
          </p:cNvPr>
          <p:cNvSpPr txBox="1"/>
          <p:nvPr/>
        </p:nvSpPr>
        <p:spPr>
          <a:xfrm>
            <a:off x="8147916" y="110343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1</a:t>
            </a:r>
          </a:p>
        </p:txBody>
      </p:sp>
      <p:sp>
        <p:nvSpPr>
          <p:cNvPr id="321" name="PoljeZBesedilom 320">
            <a:extLst>
              <a:ext uri="{FF2B5EF4-FFF2-40B4-BE49-F238E27FC236}">
                <a16:creationId xmlns:a16="http://schemas.microsoft.com/office/drawing/2014/main" id="{8B3763F0-0620-4BD5-B7FB-179B40694FC0}"/>
              </a:ext>
            </a:extLst>
          </p:cNvPr>
          <p:cNvSpPr txBox="1"/>
          <p:nvPr/>
        </p:nvSpPr>
        <p:spPr>
          <a:xfrm>
            <a:off x="8817978" y="992755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9450863" y="1112362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74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3038777" y="3670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73</a:t>
            </a:r>
          </a:p>
        </p:txBody>
      </p:sp>
      <p:pic>
        <p:nvPicPr>
          <p:cNvPr id="109" name="Picture 2" descr="Bitmoji Image">
            <a:extLst>
              <a:ext uri="{FF2B5EF4-FFF2-40B4-BE49-F238E27FC236}">
                <a16:creationId xmlns:a16="http://schemas.microsoft.com/office/drawing/2014/main" id="{22AF952C-CB4F-420A-8198-C8175F20C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4"/>
          <a:stretch/>
        </p:blipFill>
        <p:spPr bwMode="auto">
          <a:xfrm>
            <a:off x="-1359523" y="1613988"/>
            <a:ext cx="3623409" cy="48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Pravokotnik 111">
            <a:extLst>
              <a:ext uri="{FF2B5EF4-FFF2-40B4-BE49-F238E27FC236}">
                <a16:creationId xmlns:a16="http://schemas.microsoft.com/office/drawing/2014/main" id="{22CDBBE3-92F3-4909-A6DF-425D609E100C}"/>
              </a:ext>
            </a:extLst>
          </p:cNvPr>
          <p:cNvSpPr/>
          <p:nvPr/>
        </p:nvSpPr>
        <p:spPr>
          <a:xfrm rot="15181258" flipV="1">
            <a:off x="4719694" y="1063270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54" name="Skupina 153">
            <a:extLst>
              <a:ext uri="{FF2B5EF4-FFF2-40B4-BE49-F238E27FC236}">
                <a16:creationId xmlns:a16="http://schemas.microsoft.com/office/drawing/2014/main" id="{66A0B339-4A6C-4EC9-9814-DE9D92171FBC}"/>
              </a:ext>
            </a:extLst>
          </p:cNvPr>
          <p:cNvGrpSpPr/>
          <p:nvPr/>
        </p:nvGrpSpPr>
        <p:grpSpPr>
          <a:xfrm>
            <a:off x="4854310" y="2842212"/>
            <a:ext cx="505042" cy="599668"/>
            <a:chOff x="8673060" y="2975608"/>
            <a:chExt cx="493038" cy="599668"/>
          </a:xfrm>
        </p:grpSpPr>
        <p:sp>
          <p:nvSpPr>
            <p:cNvPr id="155" name="Pravokotnik 154">
              <a:extLst>
                <a:ext uri="{FF2B5EF4-FFF2-40B4-BE49-F238E27FC236}">
                  <a16:creationId xmlns:a16="http://schemas.microsoft.com/office/drawing/2014/main" id="{13352B69-5E29-45BF-BAE5-B2E26CDAB2D2}"/>
                </a:ext>
              </a:extLst>
            </p:cNvPr>
            <p:cNvSpPr/>
            <p:nvPr/>
          </p:nvSpPr>
          <p:spPr>
            <a:xfrm flipH="1">
              <a:off x="8673060" y="2978305"/>
              <a:ext cx="45719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6" name="Pravokotnik 155">
              <a:extLst>
                <a:ext uri="{FF2B5EF4-FFF2-40B4-BE49-F238E27FC236}">
                  <a16:creationId xmlns:a16="http://schemas.microsoft.com/office/drawing/2014/main" id="{7EAD23BA-06BE-4E53-B36A-9B3222070940}"/>
                </a:ext>
              </a:extLst>
            </p:cNvPr>
            <p:cNvSpPr/>
            <p:nvPr/>
          </p:nvSpPr>
          <p:spPr>
            <a:xfrm flipH="1">
              <a:off x="8847830" y="2975608"/>
              <a:ext cx="45719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7" name="Elipsa 156">
              <a:extLst>
                <a:ext uri="{FF2B5EF4-FFF2-40B4-BE49-F238E27FC236}">
                  <a16:creationId xmlns:a16="http://schemas.microsoft.com/office/drawing/2014/main" id="{82109136-7EEC-4C90-8234-DD38FCD11422}"/>
                </a:ext>
              </a:extLst>
            </p:cNvPr>
            <p:cNvSpPr/>
            <p:nvPr/>
          </p:nvSpPr>
          <p:spPr>
            <a:xfrm rot="16555741">
              <a:off x="9084575" y="3493753"/>
              <a:ext cx="80632" cy="8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58" name="Raven povezovalnik 157">
            <a:extLst>
              <a:ext uri="{FF2B5EF4-FFF2-40B4-BE49-F238E27FC236}">
                <a16:creationId xmlns:a16="http://schemas.microsoft.com/office/drawing/2014/main" id="{78C1F914-2E4B-4147-8086-808E38A66D93}"/>
              </a:ext>
            </a:extLst>
          </p:cNvPr>
          <p:cNvCxnSpPr>
            <a:cxnSpLocks/>
          </p:cNvCxnSpPr>
          <p:nvPr/>
        </p:nvCxnSpPr>
        <p:spPr>
          <a:xfrm flipH="1" flipV="1">
            <a:off x="5182671" y="2544792"/>
            <a:ext cx="1" cy="104969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PoljeZBesedilom 159">
            <a:extLst>
              <a:ext uri="{FF2B5EF4-FFF2-40B4-BE49-F238E27FC236}">
                <a16:creationId xmlns:a16="http://schemas.microsoft.com/office/drawing/2014/main" id="{7C20773A-416A-4174-AFCD-330A76F4394F}"/>
              </a:ext>
            </a:extLst>
          </p:cNvPr>
          <p:cNvSpPr txBox="1"/>
          <p:nvPr/>
        </p:nvSpPr>
        <p:spPr>
          <a:xfrm>
            <a:off x="2957050" y="5228822"/>
            <a:ext cx="1252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22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BBEC628-B5DC-47FA-80E0-9833A4E6BCB0}"/>
              </a:ext>
            </a:extLst>
          </p:cNvPr>
          <p:cNvGrpSpPr/>
          <p:nvPr/>
        </p:nvGrpSpPr>
        <p:grpSpPr>
          <a:xfrm>
            <a:off x="2642437" y="2829332"/>
            <a:ext cx="1385053" cy="605427"/>
            <a:chOff x="2642437" y="2829332"/>
            <a:chExt cx="1385053" cy="605427"/>
          </a:xfrm>
        </p:grpSpPr>
        <p:grpSp>
          <p:nvGrpSpPr>
            <p:cNvPr id="113" name="Skupina 112">
              <a:extLst>
                <a:ext uri="{FF2B5EF4-FFF2-40B4-BE49-F238E27FC236}">
                  <a16:creationId xmlns:a16="http://schemas.microsoft.com/office/drawing/2014/main" id="{0AE0E932-752E-4B8F-8C6E-C5B5B34E7701}"/>
                </a:ext>
              </a:extLst>
            </p:cNvPr>
            <p:cNvGrpSpPr/>
            <p:nvPr/>
          </p:nvGrpSpPr>
          <p:grpSpPr>
            <a:xfrm>
              <a:off x="3122762" y="2829332"/>
              <a:ext cx="505042" cy="599668"/>
              <a:chOff x="8673060" y="2975608"/>
              <a:chExt cx="493038" cy="599668"/>
            </a:xfrm>
          </p:grpSpPr>
          <p:sp>
            <p:nvSpPr>
              <p:cNvPr id="136" name="Pravokotnik 135">
                <a:extLst>
                  <a:ext uri="{FF2B5EF4-FFF2-40B4-BE49-F238E27FC236}">
                    <a16:creationId xmlns:a16="http://schemas.microsoft.com/office/drawing/2014/main" id="{CDED4D46-0ACA-4364-A9E2-1E00BFF34805}"/>
                  </a:ext>
                </a:extLst>
              </p:cNvPr>
              <p:cNvSpPr/>
              <p:nvPr/>
            </p:nvSpPr>
            <p:spPr>
              <a:xfrm flipH="1">
                <a:off x="8673060" y="2978305"/>
                <a:ext cx="45719" cy="59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Pravokotnik 148">
                <a:extLst>
                  <a:ext uri="{FF2B5EF4-FFF2-40B4-BE49-F238E27FC236}">
                    <a16:creationId xmlns:a16="http://schemas.microsoft.com/office/drawing/2014/main" id="{E7C3DA11-0DBB-4B36-A91F-AB3F76DB31C2}"/>
                  </a:ext>
                </a:extLst>
              </p:cNvPr>
              <p:cNvSpPr/>
              <p:nvPr/>
            </p:nvSpPr>
            <p:spPr>
              <a:xfrm flipH="1">
                <a:off x="8847830" y="2975608"/>
                <a:ext cx="45719" cy="59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Elipsa 149">
                <a:extLst>
                  <a:ext uri="{FF2B5EF4-FFF2-40B4-BE49-F238E27FC236}">
                    <a16:creationId xmlns:a16="http://schemas.microsoft.com/office/drawing/2014/main" id="{08F80C6B-96F9-4606-B68B-8D987C517125}"/>
                  </a:ext>
                </a:extLst>
              </p:cNvPr>
              <p:cNvSpPr/>
              <p:nvPr/>
            </p:nvSpPr>
            <p:spPr>
              <a:xfrm rot="16555741">
                <a:off x="9084575" y="3493753"/>
                <a:ext cx="80632" cy="8241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151" name="Pravokotnik 150">
              <a:extLst>
                <a:ext uri="{FF2B5EF4-FFF2-40B4-BE49-F238E27FC236}">
                  <a16:creationId xmlns:a16="http://schemas.microsoft.com/office/drawing/2014/main" id="{EA9A8CC1-9B36-459F-8442-EFD7D80B8A38}"/>
                </a:ext>
              </a:extLst>
            </p:cNvPr>
            <p:cNvSpPr/>
            <p:nvPr/>
          </p:nvSpPr>
          <p:spPr>
            <a:xfrm flipH="1">
              <a:off x="2642437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2" name="Pravokotnik 151">
              <a:extLst>
                <a:ext uri="{FF2B5EF4-FFF2-40B4-BE49-F238E27FC236}">
                  <a16:creationId xmlns:a16="http://schemas.microsoft.com/office/drawing/2014/main" id="{A14DB28F-9363-428C-B37D-A3E1F529E6A5}"/>
                </a:ext>
              </a:extLst>
            </p:cNvPr>
            <p:cNvSpPr/>
            <p:nvPr/>
          </p:nvSpPr>
          <p:spPr>
            <a:xfrm flipH="1">
              <a:off x="2804650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53" name="Pravokotnik 152">
              <a:extLst>
                <a:ext uri="{FF2B5EF4-FFF2-40B4-BE49-F238E27FC236}">
                  <a16:creationId xmlns:a16="http://schemas.microsoft.com/office/drawing/2014/main" id="{E69AA9C2-EAF0-4800-BB1C-E685A2AB29DA}"/>
                </a:ext>
              </a:extLst>
            </p:cNvPr>
            <p:cNvSpPr/>
            <p:nvPr/>
          </p:nvSpPr>
          <p:spPr>
            <a:xfrm flipH="1">
              <a:off x="2957050" y="2829332"/>
              <a:ext cx="46832" cy="5956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61" name="Elipsa 160">
              <a:extLst>
                <a:ext uri="{FF2B5EF4-FFF2-40B4-BE49-F238E27FC236}">
                  <a16:creationId xmlns:a16="http://schemas.microsoft.com/office/drawing/2014/main" id="{5BC44684-FDC6-44C3-A24B-7C23186AA038}"/>
                </a:ext>
              </a:extLst>
            </p:cNvPr>
            <p:cNvSpPr/>
            <p:nvPr/>
          </p:nvSpPr>
          <p:spPr>
            <a:xfrm rot="16555741">
              <a:off x="3740808" y="3352232"/>
              <a:ext cx="80632" cy="844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2" name="Elipsa 161">
              <a:extLst>
                <a:ext uri="{FF2B5EF4-FFF2-40B4-BE49-F238E27FC236}">
                  <a16:creationId xmlns:a16="http://schemas.microsoft.com/office/drawing/2014/main" id="{EB76A9A5-2D09-4177-8C5E-EF25A3DE6448}"/>
                </a:ext>
              </a:extLst>
            </p:cNvPr>
            <p:cNvSpPr/>
            <p:nvPr/>
          </p:nvSpPr>
          <p:spPr>
            <a:xfrm rot="16555741">
              <a:off x="3944964" y="3349345"/>
              <a:ext cx="80632" cy="844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65" name="PoljeZBesedilom 164">
            <a:extLst>
              <a:ext uri="{FF2B5EF4-FFF2-40B4-BE49-F238E27FC236}">
                <a16:creationId xmlns:a16="http://schemas.microsoft.com/office/drawing/2014/main" id="{8C6444EC-9F3B-4519-A036-5A3AC5D2B24A}"/>
              </a:ext>
            </a:extLst>
          </p:cNvPr>
          <p:cNvSpPr txBox="1"/>
          <p:nvPr/>
        </p:nvSpPr>
        <p:spPr>
          <a:xfrm>
            <a:off x="3943509" y="524401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166" name="PoljeZBesedilom 165">
            <a:extLst>
              <a:ext uri="{FF2B5EF4-FFF2-40B4-BE49-F238E27FC236}">
                <a16:creationId xmlns:a16="http://schemas.microsoft.com/office/drawing/2014/main" id="{4FFFF56E-FAC7-4704-9419-D5AB3C4441F4}"/>
              </a:ext>
            </a:extLst>
          </p:cNvPr>
          <p:cNvSpPr txBox="1"/>
          <p:nvPr/>
        </p:nvSpPr>
        <p:spPr>
          <a:xfrm>
            <a:off x="4546075" y="5259202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45</a:t>
            </a:r>
          </a:p>
        </p:txBody>
      </p:sp>
      <p:sp>
        <p:nvSpPr>
          <p:cNvPr id="167" name="PoljeZBesedilom 166">
            <a:extLst>
              <a:ext uri="{FF2B5EF4-FFF2-40B4-BE49-F238E27FC236}">
                <a16:creationId xmlns:a16="http://schemas.microsoft.com/office/drawing/2014/main" id="{E4B74A12-C19C-4F3D-A23D-0C7BED2F4B1E}"/>
              </a:ext>
            </a:extLst>
          </p:cNvPr>
          <p:cNvSpPr txBox="1"/>
          <p:nvPr/>
        </p:nvSpPr>
        <p:spPr>
          <a:xfrm>
            <a:off x="5664130" y="5191833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168" name="Pravokotnik 167">
            <a:extLst>
              <a:ext uri="{FF2B5EF4-FFF2-40B4-BE49-F238E27FC236}">
                <a16:creationId xmlns:a16="http://schemas.microsoft.com/office/drawing/2014/main" id="{8BC983AA-37C9-45E5-A51B-4FF5495D8909}"/>
              </a:ext>
            </a:extLst>
          </p:cNvPr>
          <p:cNvSpPr/>
          <p:nvPr/>
        </p:nvSpPr>
        <p:spPr>
          <a:xfrm rot="3729083" flipV="1">
            <a:off x="4632047" y="5157217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9" name="Pravokotnik 168">
            <a:extLst>
              <a:ext uri="{FF2B5EF4-FFF2-40B4-BE49-F238E27FC236}">
                <a16:creationId xmlns:a16="http://schemas.microsoft.com/office/drawing/2014/main" id="{AD8E0DF5-6372-406F-8515-87DFAAF7B172}"/>
              </a:ext>
            </a:extLst>
          </p:cNvPr>
          <p:cNvSpPr/>
          <p:nvPr/>
        </p:nvSpPr>
        <p:spPr>
          <a:xfrm rot="7138188" flipV="1">
            <a:off x="5147650" y="5173374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0" name="PoljeZBesedilom 169">
            <a:extLst>
              <a:ext uri="{FF2B5EF4-FFF2-40B4-BE49-F238E27FC236}">
                <a16:creationId xmlns:a16="http://schemas.microsoft.com/office/drawing/2014/main" id="{C519165A-CF4E-42F0-85BA-0343432C4E07}"/>
              </a:ext>
            </a:extLst>
          </p:cNvPr>
          <p:cNvSpPr txBox="1"/>
          <p:nvPr/>
        </p:nvSpPr>
        <p:spPr>
          <a:xfrm>
            <a:off x="4360719" y="331211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20</a:t>
            </a:r>
          </a:p>
        </p:txBody>
      </p:sp>
      <p:sp>
        <p:nvSpPr>
          <p:cNvPr id="171" name="PoljeZBesedilom 170">
            <a:extLst>
              <a:ext uri="{FF2B5EF4-FFF2-40B4-BE49-F238E27FC236}">
                <a16:creationId xmlns:a16="http://schemas.microsoft.com/office/drawing/2014/main" id="{1FC75F72-BAAB-4B99-8824-A5421269E82F}"/>
              </a:ext>
            </a:extLst>
          </p:cNvPr>
          <p:cNvSpPr txBox="1"/>
          <p:nvPr/>
        </p:nvSpPr>
        <p:spPr>
          <a:xfrm>
            <a:off x="5235335" y="4480255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5</a:t>
            </a:r>
          </a:p>
        </p:txBody>
      </p:sp>
      <p:sp>
        <p:nvSpPr>
          <p:cNvPr id="172" name="Prostoročno: oblika 171">
            <a:extLst>
              <a:ext uri="{FF2B5EF4-FFF2-40B4-BE49-F238E27FC236}">
                <a16:creationId xmlns:a16="http://schemas.microsoft.com/office/drawing/2014/main" id="{537E3F31-AF9E-4687-9733-8B3738CFF27E}"/>
              </a:ext>
            </a:extLst>
          </p:cNvPr>
          <p:cNvSpPr/>
          <p:nvPr/>
        </p:nvSpPr>
        <p:spPr>
          <a:xfrm>
            <a:off x="2942145" y="4484823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3" name="PoljeZBesedilom 172">
            <a:extLst>
              <a:ext uri="{FF2B5EF4-FFF2-40B4-BE49-F238E27FC236}">
                <a16:creationId xmlns:a16="http://schemas.microsoft.com/office/drawing/2014/main" id="{ED34962E-87E0-41DB-A18E-C4C9FB57CB8F}"/>
              </a:ext>
            </a:extLst>
          </p:cNvPr>
          <p:cNvSpPr txBox="1"/>
          <p:nvPr/>
        </p:nvSpPr>
        <p:spPr>
          <a:xfrm>
            <a:off x="3282857" y="4471624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62</a:t>
            </a:r>
          </a:p>
        </p:txBody>
      </p:sp>
      <p:sp>
        <p:nvSpPr>
          <p:cNvPr id="174" name="PoljeZBesedilom 173">
            <a:extLst>
              <a:ext uri="{FF2B5EF4-FFF2-40B4-BE49-F238E27FC236}">
                <a16:creationId xmlns:a16="http://schemas.microsoft.com/office/drawing/2014/main" id="{F5CB1A94-2740-4790-84FE-75E935F224C5}"/>
              </a:ext>
            </a:extLst>
          </p:cNvPr>
          <p:cNvSpPr txBox="1"/>
          <p:nvPr/>
        </p:nvSpPr>
        <p:spPr>
          <a:xfrm>
            <a:off x="6341701" y="5228822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C00000"/>
                </a:solidFill>
              </a:rPr>
              <a:t>62</a:t>
            </a:r>
          </a:p>
        </p:txBody>
      </p:sp>
      <p:sp>
        <p:nvSpPr>
          <p:cNvPr id="175" name="PoljeZBesedilom 174">
            <a:extLst>
              <a:ext uri="{FF2B5EF4-FFF2-40B4-BE49-F238E27FC236}">
                <a16:creationId xmlns:a16="http://schemas.microsoft.com/office/drawing/2014/main" id="{A7B30CA5-4933-4581-8B21-69923D8665F0}"/>
              </a:ext>
            </a:extLst>
          </p:cNvPr>
          <p:cNvSpPr txBox="1"/>
          <p:nvPr/>
        </p:nvSpPr>
        <p:spPr>
          <a:xfrm>
            <a:off x="7363899" y="5170717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176" name="PoljeZBesedilom 175">
            <a:extLst>
              <a:ext uri="{FF2B5EF4-FFF2-40B4-BE49-F238E27FC236}">
                <a16:creationId xmlns:a16="http://schemas.microsoft.com/office/drawing/2014/main" id="{72A932C1-4E0F-47E3-8D7F-91FE5063D56E}"/>
              </a:ext>
            </a:extLst>
          </p:cNvPr>
          <p:cNvSpPr txBox="1"/>
          <p:nvPr/>
        </p:nvSpPr>
        <p:spPr>
          <a:xfrm>
            <a:off x="7933010" y="5228822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</a:t>
            </a:r>
          </a:p>
        </p:txBody>
      </p:sp>
      <p:sp>
        <p:nvSpPr>
          <p:cNvPr id="177" name="PoljeZBesedilom 176">
            <a:extLst>
              <a:ext uri="{FF2B5EF4-FFF2-40B4-BE49-F238E27FC236}">
                <a16:creationId xmlns:a16="http://schemas.microsoft.com/office/drawing/2014/main" id="{130C5E19-4EE8-4FFB-A657-13DEEB1257BE}"/>
              </a:ext>
            </a:extLst>
          </p:cNvPr>
          <p:cNvSpPr txBox="1"/>
          <p:nvPr/>
        </p:nvSpPr>
        <p:spPr>
          <a:xfrm>
            <a:off x="8582258" y="5154404"/>
            <a:ext cx="63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dirty="0"/>
              <a:t>=</a:t>
            </a:r>
          </a:p>
        </p:txBody>
      </p:sp>
      <p:sp>
        <p:nvSpPr>
          <p:cNvPr id="178" name="PoljeZBesedilom 177">
            <a:extLst>
              <a:ext uri="{FF2B5EF4-FFF2-40B4-BE49-F238E27FC236}">
                <a16:creationId xmlns:a16="http://schemas.microsoft.com/office/drawing/2014/main" id="{3C3B81E3-09AD-4D66-9214-AE0823170690}"/>
              </a:ext>
            </a:extLst>
          </p:cNvPr>
          <p:cNvSpPr txBox="1"/>
          <p:nvPr/>
        </p:nvSpPr>
        <p:spPr>
          <a:xfrm>
            <a:off x="9249855" y="5190748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67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22D0339D-E08E-4247-B5BC-F6A91A79A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1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9"/>
    </mc:Choice>
    <mc:Fallback xmlns="">
      <p:transition spd="slow" advTm="9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06" grpId="0"/>
      <p:bldP spid="207" grpId="0"/>
      <p:bldP spid="8" grpId="0" animBg="1"/>
      <p:bldP spid="309" grpId="0"/>
      <p:bldP spid="319" grpId="0"/>
      <p:bldP spid="320" grpId="0"/>
      <p:bldP spid="321" grpId="0"/>
      <p:bldP spid="322" grpId="0"/>
      <p:bldP spid="86" grpId="0"/>
      <p:bldP spid="112" grpId="0" animBg="1"/>
      <p:bldP spid="160" grpId="0"/>
      <p:bldP spid="165" grpId="0"/>
      <p:bldP spid="166" grpId="0"/>
      <p:bldP spid="167" grpId="0"/>
      <p:bldP spid="168" grpId="0" animBg="1"/>
      <p:bldP spid="169" grpId="0" animBg="1"/>
      <p:bldP spid="170" grpId="0"/>
      <p:bldP spid="171" grpId="0"/>
      <p:bldP spid="172" grpId="0" animBg="1"/>
      <p:bldP spid="173" grpId="0"/>
      <p:bldP spid="174" grpId="0"/>
      <p:bldP spid="175" grpId="0"/>
      <p:bldP spid="176" grpId="0"/>
      <p:bldP spid="177" grpId="0"/>
      <p:bldP spid="178" grpId="0"/>
    </p:bldLst>
  </p:timing>
  <p:extLst>
    <p:ext uri="{3A86A75C-4F4B-4683-9AE1-C65F6400EC91}">
      <p14:laserTraceLst xmlns:p14="http://schemas.microsoft.com/office/powerpoint/2010/main">
        <p14:tracePtLst>
          <p14:tracePt t="5840" x="3746500" y="111125"/>
          <p14:tracePt t="5848" x="3738563" y="177800"/>
          <p14:tracePt t="5856" x="3729038" y="246063"/>
          <p14:tracePt t="5863" x="3713163" y="331788"/>
          <p14:tracePt t="5871" x="3713163" y="390525"/>
          <p14:tracePt t="5879" x="3713163" y="466725"/>
          <p14:tracePt t="5887" x="3713163" y="552450"/>
          <p14:tracePt t="5897" x="3713163" y="620713"/>
          <p14:tracePt t="5903" x="3721100" y="696913"/>
          <p14:tracePt t="5911" x="3729038" y="755650"/>
          <p14:tracePt t="5919" x="3738563" y="815975"/>
          <p14:tracePt t="5925" x="3738563" y="866775"/>
          <p14:tracePt t="5933" x="3738563" y="925513"/>
          <p14:tracePt t="5941" x="3738563" y="968375"/>
          <p14:tracePt t="5949" x="3738563" y="1011238"/>
          <p14:tracePt t="5957" x="3738563" y="1044575"/>
          <p14:tracePt t="5965" x="3729038" y="1079500"/>
          <p14:tracePt t="5973" x="3721100" y="1096963"/>
          <p14:tracePt t="5981" x="3721100" y="1122363"/>
          <p14:tracePt t="5987" x="3713163" y="1130300"/>
          <p14:tracePt t="5996" x="3713163" y="1147763"/>
          <p14:tracePt t="6003" x="3713163" y="1173163"/>
          <p14:tracePt t="6011" x="3713163" y="1181100"/>
          <p14:tracePt t="6019" x="3713163" y="1206500"/>
          <p14:tracePt t="6028" x="3703638" y="1231900"/>
          <p14:tracePt t="6035" x="3703638" y="1241425"/>
          <p14:tracePt t="6045" x="3703638" y="1266825"/>
          <p14:tracePt t="6049" x="3695700" y="1300163"/>
          <p14:tracePt t="6057" x="3695700" y="1325563"/>
          <p14:tracePt t="6065" x="3687763" y="1376363"/>
          <p14:tracePt t="6073" x="3687763" y="1401763"/>
          <p14:tracePt t="6081" x="3687763" y="1436688"/>
          <p14:tracePt t="6089" x="3678238" y="1462088"/>
          <p14:tracePt t="6098" x="3678238" y="1487488"/>
          <p14:tracePt t="6107" x="3670300" y="1512888"/>
          <p14:tracePt t="6117" x="3662363" y="1538288"/>
          <p14:tracePt t="6131" x="3636963" y="1589088"/>
          <p14:tracePt t="6135" x="3627438" y="1606550"/>
          <p14:tracePt t="6146" x="3611563" y="1622425"/>
          <p14:tracePt t="6151" x="3594100" y="1649413"/>
          <p14:tracePt t="6159" x="3594100" y="1665288"/>
          <p14:tracePt t="6167" x="3576638" y="1674813"/>
          <p14:tracePt t="6174" x="3559175" y="1700213"/>
          <p14:tracePt t="6182" x="3551238" y="1733550"/>
          <p14:tracePt t="6189" x="3533775" y="1758950"/>
          <p14:tracePt t="6197" x="3517900" y="1784350"/>
          <p14:tracePt t="6205" x="3500438" y="1793875"/>
          <p14:tracePt t="6214" x="3492500" y="1809750"/>
          <p14:tracePt t="6221" x="3475038" y="1827213"/>
          <p14:tracePt t="6231" x="3457575" y="1844675"/>
          <p14:tracePt t="6237" x="3441700" y="1860550"/>
          <p14:tracePt t="6248" x="3432175" y="1870075"/>
          <p14:tracePt t="6252" x="3414713" y="1885950"/>
          <p14:tracePt t="6260" x="3398838" y="1911350"/>
          <p14:tracePt t="6268" x="3381375" y="1928813"/>
          <p14:tracePt t="6276" x="3363913" y="1954213"/>
          <p14:tracePt t="6284" x="3355975" y="1971675"/>
          <p14:tracePt t="6292" x="3355975" y="1989138"/>
          <p14:tracePt t="6297" x="3338513" y="2005013"/>
          <p14:tracePt t="6305" x="3338513" y="2014538"/>
          <p14:tracePt t="6313" x="3322638" y="2030413"/>
          <p14:tracePt t="6321" x="3313113" y="2039938"/>
          <p14:tracePt t="6330" x="3313113" y="2047875"/>
          <p14:tracePt t="6346" x="3305175" y="2055813"/>
          <p14:tracePt t="6354" x="3297238" y="2073275"/>
          <p14:tracePt t="6359" x="3287713" y="2073275"/>
          <p14:tracePt t="6372" x="3287713" y="2082800"/>
          <p14:tracePt t="6380" x="3279775" y="2090738"/>
          <p14:tracePt t="6397" x="3270250" y="2090738"/>
          <p14:tracePt t="6407" x="3270250" y="2098675"/>
          <p14:tracePt t="6426" x="3262313" y="2098675"/>
          <p14:tracePt t="6442" x="3262313" y="2108200"/>
          <p14:tracePt t="6453" x="3262313" y="2116138"/>
          <p14:tracePt t="6565" x="3262313" y="2133600"/>
          <p14:tracePt t="6570" x="3262313" y="2141538"/>
          <p14:tracePt t="6578" x="3262313" y="2149475"/>
          <p14:tracePt t="6585" x="3262313" y="2159000"/>
          <p14:tracePt t="6879" x="3270250" y="2159000"/>
          <p14:tracePt t="6887" x="3279775" y="2159000"/>
          <p14:tracePt t="6915" x="3287713" y="2159000"/>
          <p14:tracePt t="7719" x="3297238" y="2159000"/>
          <p14:tracePt t="7741" x="3330575" y="2166938"/>
          <p14:tracePt t="7749" x="3389313" y="2184400"/>
          <p14:tracePt t="7755" x="3449638" y="2200275"/>
          <p14:tracePt t="7764" x="3508375" y="2217738"/>
          <p14:tracePt t="7772" x="3568700" y="2235200"/>
          <p14:tracePt t="7780" x="3619500" y="2243138"/>
          <p14:tracePt t="7788" x="3662363" y="2260600"/>
          <p14:tracePt t="7795" x="3687763" y="2268538"/>
          <p14:tracePt t="7802" x="3713163" y="2286000"/>
          <p14:tracePt t="7811" x="3738563" y="2303463"/>
          <p14:tracePt t="7818" x="3756025" y="2311400"/>
          <p14:tracePt t="7826" x="3763963" y="2319338"/>
          <p14:tracePt t="7833" x="3781425" y="2319338"/>
          <p14:tracePt t="7842" x="3789363" y="2319338"/>
          <p14:tracePt t="7850" x="3806825" y="2328863"/>
          <p14:tracePt t="7855" x="3814763" y="2328863"/>
          <p14:tracePt t="7864" x="3832225" y="2328863"/>
          <p14:tracePt t="7871" x="3848100" y="2328863"/>
          <p14:tracePt t="7879" x="3857625" y="2328863"/>
          <p14:tracePt t="7888" x="3873500" y="2328863"/>
          <p14:tracePt t="7895" x="3890963" y="2328863"/>
          <p14:tracePt t="7911" x="3908425" y="2328863"/>
          <p14:tracePt t="7916" x="3916363" y="2328863"/>
          <p14:tracePt t="7925" x="3933825" y="2328863"/>
          <p14:tracePt t="7934" x="3941763" y="2328863"/>
          <p14:tracePt t="7942" x="3951288" y="2328863"/>
          <p14:tracePt t="7949" x="3967163" y="2328863"/>
          <p14:tracePt t="7957" x="3976688" y="2328863"/>
          <p14:tracePt t="7965" x="3984625" y="2328863"/>
          <p14:tracePt t="7974" x="3992563" y="2328863"/>
          <p14:tracePt t="7979" x="4002088" y="2328863"/>
          <p14:tracePt t="7997" x="4010025" y="2328863"/>
          <p14:tracePt t="8003" x="4017963" y="2319338"/>
          <p14:tracePt t="8011" x="4017963" y="2311400"/>
          <p14:tracePt t="8019" x="4035425" y="2311400"/>
          <p14:tracePt t="8027" x="4052888" y="2303463"/>
          <p14:tracePt t="8035" x="4060825" y="2293938"/>
          <p14:tracePt t="8041" x="4078288" y="2286000"/>
          <p14:tracePt t="8049" x="4095750" y="2278063"/>
          <p14:tracePt t="8057" x="4111625" y="2260600"/>
          <p14:tracePt t="8065" x="4121150" y="2260600"/>
          <p14:tracePt t="8073" x="4137025" y="2252663"/>
          <p14:tracePt t="8081" x="4146550" y="2243138"/>
          <p14:tracePt t="8089" x="4154488" y="2235200"/>
          <p14:tracePt t="8097" x="4162425" y="2235200"/>
          <p14:tracePt t="8103" x="4171950" y="2235200"/>
          <p14:tracePt t="8111" x="4171950" y="2227263"/>
          <p14:tracePt t="8191" x="4179888" y="2227263"/>
          <p14:tracePt t="8432" x="4187825" y="2227263"/>
          <p14:tracePt t="8439" x="4205288" y="2227263"/>
          <p14:tracePt t="8446" x="4256088" y="2243138"/>
          <p14:tracePt t="8454" x="4291013" y="2260600"/>
          <p14:tracePt t="8462" x="4306888" y="2268538"/>
          <p14:tracePt t="8468" x="4359275" y="2286000"/>
          <p14:tracePt t="8475" x="4392613" y="2303463"/>
          <p14:tracePt t="8483" x="4435475" y="2319338"/>
          <p14:tracePt t="8492" x="4451350" y="2328863"/>
          <p14:tracePt t="8500" x="4476750" y="2336800"/>
          <p14:tracePt t="8508" x="4494213" y="2344738"/>
          <p14:tracePt t="8515" x="4503738" y="2344738"/>
          <p14:tracePt t="8523" x="4519613" y="2344738"/>
          <p14:tracePt t="8529" x="4529138" y="2344738"/>
          <p14:tracePt t="8538" x="4554538" y="2344738"/>
          <p14:tracePt t="8546" x="4579938" y="2354263"/>
          <p14:tracePt t="8554" x="4587875" y="2354263"/>
          <p14:tracePt t="8561" x="4605338" y="2354263"/>
          <p14:tracePt t="8570" x="4621213" y="2354263"/>
          <p14:tracePt t="8578" x="4630738" y="2362200"/>
          <p14:tracePt t="8586" x="4664075" y="2362200"/>
          <p14:tracePt t="8591" x="4681538" y="2362200"/>
          <p14:tracePt t="8600" x="4689475" y="2362200"/>
          <p14:tracePt t="8607" x="4706938" y="2362200"/>
          <p14:tracePt t="8616" x="4724400" y="2362200"/>
          <p14:tracePt t="8623" x="4732338" y="2362200"/>
          <p14:tracePt t="8632" x="4749800" y="2371725"/>
          <p14:tracePt t="8640" x="4757738" y="2371725"/>
          <p14:tracePt t="8647" x="4765675" y="2371725"/>
          <p14:tracePt t="8654" x="4775200" y="2371725"/>
          <p14:tracePt t="8662" x="4783138" y="2371725"/>
          <p14:tracePt t="8669" x="4800600" y="2371725"/>
          <p14:tracePt t="8677" x="4818063" y="2371725"/>
          <p14:tracePt t="8685" x="4826000" y="2371725"/>
          <p14:tracePt t="8694" x="4843463" y="2371725"/>
          <p14:tracePt t="8701" x="4851400" y="2371725"/>
          <p14:tracePt t="8710" x="4868863" y="2362200"/>
          <p14:tracePt t="8715" x="4884738" y="2354263"/>
          <p14:tracePt t="8723" x="4902200" y="2344738"/>
          <p14:tracePt t="8731" x="4910138" y="2336800"/>
          <p14:tracePt t="8739" x="4927600" y="2336800"/>
          <p14:tracePt t="8747" x="4945063" y="2328863"/>
          <p14:tracePt t="8755" x="4953000" y="2319338"/>
          <p14:tracePt t="8763" x="4970463" y="2311400"/>
          <p14:tracePt t="8772" x="4987925" y="2311400"/>
          <p14:tracePt t="8777" x="4995863" y="2303463"/>
          <p14:tracePt t="8785" x="5013325" y="2293938"/>
          <p14:tracePt t="8794" x="5029200" y="2286000"/>
          <p14:tracePt t="8801" x="5038725" y="2286000"/>
          <p14:tracePt t="8811" x="5054600" y="2278063"/>
          <p14:tracePt t="8818" x="5064125" y="2278063"/>
          <p14:tracePt t="8826" x="5072063" y="2278063"/>
          <p14:tracePt t="8851" x="5080000" y="2278063"/>
          <p14:tracePt t="8861" x="5089525" y="2278063"/>
          <p14:tracePt t="8875" x="5106988" y="2278063"/>
          <p14:tracePt t="8887" x="5114925" y="2278063"/>
          <p14:tracePt t="12639" x="5114925" y="2286000"/>
          <p14:tracePt t="12655" x="5106988" y="2293938"/>
          <p14:tracePt t="12944" x="5106988" y="2303463"/>
          <p14:tracePt t="12953" x="5106988" y="2311400"/>
          <p14:tracePt t="12963" x="5106988" y="2319338"/>
          <p14:tracePt t="12968" x="5106988" y="2328863"/>
          <p14:tracePt t="12995" x="5106988" y="2336800"/>
          <p14:tracePt t="13003" x="5114925" y="2336800"/>
          <p14:tracePt t="13011" x="5114925" y="2344738"/>
          <p14:tracePt t="13017" x="5114925" y="2354263"/>
          <p14:tracePt t="13028" x="5114925" y="2362200"/>
          <p14:tracePt t="13037" x="5114925" y="2371725"/>
          <p14:tracePt t="13071" x="5114925" y="2379663"/>
          <p14:tracePt t="13079" x="5122863" y="2397125"/>
          <p14:tracePt t="13087" x="5122863" y="2405063"/>
          <p14:tracePt t="13095" x="5132388" y="2422525"/>
          <p14:tracePt t="13103" x="5132388" y="2438400"/>
          <p14:tracePt t="13111" x="5132388" y="2447925"/>
          <p14:tracePt t="13118" x="5140325" y="2455863"/>
          <p14:tracePt t="13128" x="5140325" y="2463800"/>
          <p14:tracePt t="13132" x="5140325" y="2473325"/>
          <p14:tracePt t="13142" x="5148263" y="2489200"/>
          <p14:tracePt t="13149" x="5157788" y="2489200"/>
          <p14:tracePt t="13263" x="5157788" y="2506663"/>
          <p14:tracePt t="13275" x="5165725" y="2524125"/>
          <p14:tracePt t="13283" x="5165725" y="2532063"/>
          <p14:tracePt t="13290" x="5165725" y="2549525"/>
          <p14:tracePt t="13297" x="5173663" y="2566988"/>
          <p14:tracePt t="13306" x="5173663" y="2574925"/>
          <p14:tracePt t="13313" x="5173663" y="2592388"/>
          <p14:tracePt t="13319" x="5173663" y="2600325"/>
          <p14:tracePt t="13328" x="5173663" y="2617788"/>
          <p14:tracePt t="13335" x="5173663" y="2633663"/>
          <p14:tracePt t="13344" x="5173663" y="2643188"/>
          <p14:tracePt t="13351" x="5173663" y="2660650"/>
          <p14:tracePt t="13360" x="5173663" y="2668588"/>
          <p14:tracePt t="13367" x="5173663" y="2676525"/>
          <p14:tracePt t="13375" x="5173663" y="2686050"/>
          <p14:tracePt t="13389" x="5173663" y="2693988"/>
          <p14:tracePt t="13397" x="5173663" y="2701925"/>
          <p14:tracePt t="13413" x="5173663" y="2711450"/>
          <p14:tracePt t="13421" x="5173663" y="2719388"/>
          <p14:tracePt t="13429" x="5173663" y="2727325"/>
          <p14:tracePt t="13438" x="5173663" y="2736850"/>
          <p14:tracePt t="13445" x="5173663" y="2744788"/>
          <p14:tracePt t="13451" x="5173663" y="2752725"/>
          <p14:tracePt t="13461" x="5173663" y="2762250"/>
          <p14:tracePt t="13468" x="5173663" y="2778125"/>
          <p14:tracePt t="13477" x="5173663" y="2787650"/>
          <p14:tracePt t="13483" x="5173663" y="2805113"/>
          <p14:tracePt t="13491" x="5173663" y="2820988"/>
          <p14:tracePt t="13505" x="5173663" y="2838450"/>
          <p14:tracePt t="13513" x="5173663" y="2846388"/>
          <p14:tracePt t="13521" x="5173663" y="2855913"/>
          <p14:tracePt t="13529" x="5173663" y="2863850"/>
          <p14:tracePt t="13537" x="5173663" y="2871788"/>
          <p14:tracePt t="13553" x="5173663" y="2881313"/>
          <p14:tracePt t="13561" x="5173663" y="2889250"/>
          <p14:tracePt t="13577" x="5173663" y="2897188"/>
          <p14:tracePt t="13583" x="5173663" y="2906713"/>
          <p14:tracePt t="13591" x="5173663" y="2914650"/>
          <p14:tracePt t="13599" x="5173663" y="2922588"/>
          <p14:tracePt t="13607" x="5173663" y="2932113"/>
          <p14:tracePt t="13616" x="5173663" y="2940050"/>
          <p14:tracePt t="13623" x="5173663" y="2957513"/>
          <p14:tracePt t="13629" x="5173663" y="2965450"/>
          <p14:tracePt t="13646" x="5173663" y="2982913"/>
          <p14:tracePt t="13662" x="5165725" y="2990850"/>
          <p14:tracePt t="13669" x="5165725" y="3000375"/>
          <p14:tracePt t="13678" x="5165725" y="3008313"/>
          <p14:tracePt t="13685" x="5165725" y="3016250"/>
          <p14:tracePt t="13691" x="5165725" y="3033713"/>
          <p14:tracePt t="13719" x="5165725" y="3041650"/>
          <p14:tracePt t="13731" x="5165725" y="3051175"/>
          <p14:tracePt t="13754" x="5165725" y="3059113"/>
          <p14:tracePt t="13761" x="5165725" y="3067050"/>
          <p14:tracePt t="13770" x="5157788" y="3076575"/>
          <p14:tracePt t="13786" x="5148263" y="3084513"/>
          <p14:tracePt t="13794" x="5140325" y="3094038"/>
          <p14:tracePt t="13811" x="5140325" y="3109913"/>
          <p14:tracePt t="13815" x="5140325" y="3119438"/>
          <p14:tracePt t="13823" x="5132388" y="3127375"/>
          <p14:tracePt t="13832" x="5132388" y="3135313"/>
          <p14:tracePt t="13840" x="5122863" y="3144838"/>
          <p14:tracePt t="13848" x="5122863" y="3152775"/>
          <p14:tracePt t="13856" x="5122863" y="3160713"/>
          <p14:tracePt t="13863" x="5122863" y="3170238"/>
          <p14:tracePt t="13871" x="5122863" y="3186113"/>
          <p14:tracePt t="13878" x="5114925" y="3203575"/>
          <p14:tracePt t="13885" x="5114925" y="3211513"/>
          <p14:tracePt t="13895" x="5114925" y="3228975"/>
          <p14:tracePt t="13901" x="5114925" y="3246438"/>
          <p14:tracePt t="13911" x="5106988" y="3254375"/>
          <p14:tracePt t="13918" x="5106988" y="3271838"/>
          <p14:tracePt t="13928" x="5097463" y="3297238"/>
          <p14:tracePt t="13933" x="5097463" y="3305175"/>
          <p14:tracePt t="13939" x="5097463" y="3322638"/>
          <p14:tracePt t="13948" x="5097463" y="3330575"/>
          <p14:tracePt t="13956" x="5097463" y="3348038"/>
          <p14:tracePt t="13963" x="5097463" y="3365500"/>
          <p14:tracePt t="13972" x="5097463" y="3373438"/>
          <p14:tracePt t="13979" x="5097463" y="3390900"/>
          <p14:tracePt t="13987" x="5097463" y="3398838"/>
          <p14:tracePt t="13996" x="5097463" y="3416300"/>
          <p14:tracePt t="14002" x="5097463" y="3433763"/>
          <p14:tracePt t="14011" x="5097463" y="3441700"/>
          <p14:tracePt t="14018" x="5097463" y="3459163"/>
          <p14:tracePt t="14028" x="5106988" y="3475038"/>
          <p14:tracePt t="14034" x="5106988" y="3484563"/>
          <p14:tracePt t="14042" x="5106988" y="3492500"/>
          <p14:tracePt t="14049" x="5114925" y="3502025"/>
          <p14:tracePt t="14058" x="5114925" y="3509963"/>
          <p14:tracePt t="14063" x="5122863" y="3517900"/>
          <p14:tracePt t="14072" x="5122863" y="3527425"/>
          <p14:tracePt t="14283" x="5114925" y="3517900"/>
          <p14:tracePt t="14307" x="5114925" y="3509963"/>
          <p14:tracePt t="14321" x="5114925" y="3492500"/>
          <p14:tracePt t="14330" x="5106988" y="3492500"/>
          <p14:tracePt t="14336" x="5106988" y="3475038"/>
          <p14:tracePt t="14345" x="5106988" y="3459163"/>
          <p14:tracePt t="14352" x="5106988" y="3441700"/>
          <p14:tracePt t="14360" x="5106988" y="3408363"/>
          <p14:tracePt t="14367" x="5106988" y="3373438"/>
          <p14:tracePt t="14373" x="5114925" y="3330575"/>
          <p14:tracePt t="14381" x="5122863" y="3279775"/>
          <p14:tracePt t="14389" x="5132388" y="3238500"/>
          <p14:tracePt t="14397" x="5148263" y="3178175"/>
          <p14:tracePt t="14405" x="5157788" y="3144838"/>
          <p14:tracePt t="14414" x="5165725" y="3109913"/>
          <p14:tracePt t="14422" x="5173663" y="3076575"/>
          <p14:tracePt t="14429" x="5183188" y="3051175"/>
          <p14:tracePt t="14435" x="5191125" y="3033713"/>
          <p14:tracePt t="14444" x="5191125" y="3008313"/>
          <p14:tracePt t="14452" x="5191125" y="2974975"/>
          <p14:tracePt t="14461" x="5191125" y="2932113"/>
          <p14:tracePt t="14468" x="5191125" y="2914650"/>
          <p14:tracePt t="14477" x="5183188" y="2881313"/>
          <p14:tracePt t="14484" x="5173663" y="2855913"/>
          <p14:tracePt t="14492" x="5165725" y="2830513"/>
          <p14:tracePt t="14497" x="5157788" y="2813050"/>
          <p14:tracePt t="14506" x="5148263" y="2795588"/>
          <p14:tracePt t="14513" x="5132388" y="2778125"/>
          <p14:tracePt t="14522" x="5114925" y="2762250"/>
          <p14:tracePt t="14529" x="5097463" y="2744788"/>
          <p14:tracePt t="14537" x="5097463" y="2736850"/>
          <p14:tracePt t="14546" x="5089525" y="2719388"/>
          <p14:tracePt t="14553" x="5072063" y="2701925"/>
          <p14:tracePt t="14561" x="5064125" y="2686050"/>
          <p14:tracePt t="14567" x="5054600" y="2676525"/>
          <p14:tracePt t="14578" x="5054600" y="2668588"/>
          <p14:tracePt t="14583" x="5046663" y="2651125"/>
          <p14:tracePt t="14592" x="5038725" y="2643188"/>
          <p14:tracePt t="14600" x="5038725" y="2625725"/>
          <p14:tracePt t="14608" x="5029200" y="2617788"/>
          <p14:tracePt t="14616" x="5029200" y="2608263"/>
          <p14:tracePt t="14622" x="5021263" y="2592388"/>
          <p14:tracePt t="14630" x="5013325" y="2574925"/>
          <p14:tracePt t="14637" x="5013325" y="2566988"/>
          <p14:tracePt t="14645" x="5013325" y="2549525"/>
          <p14:tracePt t="14653" x="5013325" y="2541588"/>
          <p14:tracePt t="14662" x="5003800" y="2524125"/>
          <p14:tracePt t="14669" x="5003800" y="2506663"/>
          <p14:tracePt t="14678" x="4995863" y="2498725"/>
          <p14:tracePt t="14683" x="4987925" y="2481263"/>
          <p14:tracePt t="14692" x="4987925" y="2463800"/>
          <p14:tracePt t="14700" x="4978400" y="2455863"/>
          <p14:tracePt t="14707" x="4978400" y="2438400"/>
          <p14:tracePt t="14716" x="4978400" y="2422525"/>
          <p14:tracePt t="14723" x="4970463" y="2413000"/>
          <p14:tracePt t="14732" x="4970463" y="2397125"/>
          <p14:tracePt t="14740" x="4970463" y="2387600"/>
          <p14:tracePt t="14745" x="4970463" y="2379663"/>
          <p14:tracePt t="14758" x="4970463" y="2371725"/>
          <p14:tracePt t="14765" x="4970463" y="2362200"/>
          <p14:tracePt t="14781" x="4970463" y="2354263"/>
          <p14:tracePt t="14794" x="4970463" y="2344738"/>
          <p14:tracePt t="14807" x="4970463" y="2336800"/>
          <p14:tracePt t="14824" x="4978400" y="2328863"/>
          <p14:tracePt t="14833" x="4978400" y="2319338"/>
          <p14:tracePt t="14847" x="4987925" y="2311400"/>
          <p14:tracePt t="14855" x="4995863" y="2303463"/>
          <p14:tracePt t="14918" x="5003800" y="2303463"/>
          <p14:tracePt t="14944" x="5003800" y="2293938"/>
          <p14:tracePt t="14956" x="5013325" y="2286000"/>
          <p14:tracePt t="14964" x="5021263" y="2286000"/>
          <p14:tracePt t="14972" x="5021263" y="2278063"/>
          <p14:tracePt t="14980" x="5038725" y="2278063"/>
          <p14:tracePt t="14988" x="5054600" y="2278063"/>
          <p14:tracePt t="14996" x="5064125" y="2278063"/>
          <p14:tracePt t="15002" x="5080000" y="2278063"/>
          <p14:tracePt t="15014" x="5089525" y="2278063"/>
          <p14:tracePt t="15018" x="5097463" y="2278063"/>
          <p14:tracePt t="15028" x="5114925" y="2278063"/>
          <p14:tracePt t="15044" x="5122863" y="2278063"/>
          <p14:tracePt t="15052" x="5132388" y="2278063"/>
          <p14:tracePt t="15146" x="5140325" y="2278063"/>
          <p14:tracePt t="15161" x="5148263" y="2278063"/>
          <p14:tracePt t="15169" x="5157788" y="2278063"/>
          <p14:tracePt t="16938" x="5157788" y="2268538"/>
          <p14:tracePt t="16946" x="5148263" y="2252663"/>
          <p14:tracePt t="16955" x="5132388" y="2227263"/>
          <p14:tracePt t="16961" x="5114925" y="2217738"/>
          <p14:tracePt t="16968" x="5097463" y="2200275"/>
          <p14:tracePt t="16977" x="5097463" y="2184400"/>
          <p14:tracePt t="16981" x="5080000" y="2166938"/>
          <p14:tracePt t="16990" x="5064125" y="2149475"/>
          <p14:tracePt t="16997" x="5046663" y="2098675"/>
          <p14:tracePt t="17011" x="5029200" y="2055813"/>
          <p14:tracePt t="17013" x="5003800" y="1989138"/>
          <p14:tracePt t="17022" x="4962525" y="1903413"/>
          <p14:tracePt t="17029" x="4902200" y="1809750"/>
          <p14:tracePt t="17038" x="4859338" y="1716088"/>
          <p14:tracePt t="17044" x="4833938" y="1631950"/>
          <p14:tracePt t="17051" x="4818063" y="1555750"/>
          <p14:tracePt t="17059" x="4791075" y="1495425"/>
          <p14:tracePt t="17067" x="4775200" y="1436688"/>
          <p14:tracePt t="17080" x="4765675" y="1385888"/>
          <p14:tracePt t="17085" x="4765675" y="1360488"/>
          <p14:tracePt t="17093" x="4765675" y="1333500"/>
          <p14:tracePt t="17101" x="4765675" y="1317625"/>
          <p14:tracePt t="17106" x="4765675" y="1300163"/>
          <p14:tracePt t="17113" x="4765675" y="1282700"/>
          <p14:tracePt t="17122" x="4775200" y="1257300"/>
          <p14:tracePt t="17129" x="4775200" y="1249363"/>
          <p14:tracePt t="17137" x="4783138" y="1231900"/>
          <p14:tracePt t="17145" x="4783138" y="1216025"/>
          <p14:tracePt t="17153" x="4783138" y="1206500"/>
          <p14:tracePt t="17161" x="4783138" y="1181100"/>
          <p14:tracePt t="17167" x="4783138" y="1155700"/>
          <p14:tracePt t="17177" x="4783138" y="1147763"/>
          <p14:tracePt t="17183" x="4783138" y="1130300"/>
          <p14:tracePt t="17191" x="4791075" y="1122363"/>
          <p14:tracePt t="17199" x="4791075" y="1104900"/>
          <p14:tracePt t="17208" x="4791075" y="1087438"/>
          <p14:tracePt t="17215" x="4791075" y="1079500"/>
          <p14:tracePt t="17223" x="4791075" y="1062038"/>
          <p14:tracePt t="17229" x="4791075" y="1044575"/>
          <p14:tracePt t="17237" x="4791075" y="1036638"/>
          <p14:tracePt t="17245" x="4783138" y="1019175"/>
          <p14:tracePt t="17253" x="4775200" y="1003300"/>
          <p14:tracePt t="17277" x="4775200" y="993775"/>
          <p14:tracePt t="17285" x="4765675" y="985838"/>
          <p14:tracePt t="17298" x="4765675" y="977900"/>
          <p14:tracePt t="18608" x="4775200" y="977900"/>
          <p14:tracePt t="18616" x="4783138" y="968375"/>
          <p14:tracePt t="18623" x="4808538" y="968375"/>
          <p14:tracePt t="18630" x="4843463" y="968375"/>
          <p14:tracePt t="18637" x="4902200" y="977900"/>
          <p14:tracePt t="18646" x="4962525" y="985838"/>
          <p14:tracePt t="18654" x="5021263" y="993775"/>
          <p14:tracePt t="18660" x="5054600" y="1011238"/>
          <p14:tracePt t="18667" x="5089525" y="1019175"/>
          <p14:tracePt t="18677" x="5106988" y="1028700"/>
          <p14:tracePt t="18684" x="5114925" y="1028700"/>
          <p14:tracePt t="18694" x="5132388" y="1036638"/>
          <p14:tracePt t="18699" x="5148263" y="1036638"/>
          <p14:tracePt t="18707" x="5157788" y="1036638"/>
          <p14:tracePt t="18716" x="5173663" y="1044575"/>
          <p14:tracePt t="18721" x="5191125" y="1044575"/>
          <p14:tracePt t="18729" x="5199063" y="1044575"/>
          <p14:tracePt t="18737" x="5224463" y="1044575"/>
          <p14:tracePt t="18745" x="5241925" y="1044575"/>
          <p14:tracePt t="18754" x="5267325" y="1044575"/>
          <p14:tracePt t="18761" x="5284788" y="1054100"/>
          <p14:tracePt t="18770" x="5302250" y="1054100"/>
          <p14:tracePt t="18777" x="5318125" y="1062038"/>
          <p14:tracePt t="18783" x="5335588" y="1062038"/>
          <p14:tracePt t="18793" x="5343525" y="1062038"/>
          <p14:tracePt t="18800" x="5360988" y="1062038"/>
          <p14:tracePt t="18808" x="5368925" y="1062038"/>
          <p14:tracePt t="18815" x="5378450" y="1062038"/>
          <p14:tracePt t="18824" x="5394325" y="1062038"/>
          <p14:tracePt t="18832" x="5403850" y="1062038"/>
          <p14:tracePt t="18840" x="5411788" y="1062038"/>
          <p14:tracePt t="18847" x="5429250" y="1062038"/>
          <p14:tracePt t="18861" x="5446713" y="1062038"/>
          <p14:tracePt t="18869" x="5454650" y="1062038"/>
          <p14:tracePt t="18878" x="5462588" y="1062038"/>
          <p14:tracePt t="18885" x="5480050" y="1062038"/>
          <p14:tracePt t="18893" x="5487988" y="1062038"/>
          <p14:tracePt t="18902" x="5505450" y="1062038"/>
          <p14:tracePt t="18908" x="5522913" y="1054100"/>
          <p14:tracePt t="18916" x="5530850" y="1054100"/>
          <p14:tracePt t="18924" x="5548313" y="1054100"/>
          <p14:tracePt t="18932" x="5565775" y="1054100"/>
          <p14:tracePt t="18940" x="5573713" y="1054100"/>
          <p14:tracePt t="18948" x="5581650" y="1054100"/>
          <p14:tracePt t="18955" x="5591175" y="1054100"/>
          <p14:tracePt t="21231" x="5556250" y="1054100"/>
          <p14:tracePt t="21239" x="5513388" y="1054100"/>
          <p14:tracePt t="21247" x="5462588" y="1036638"/>
          <p14:tracePt t="21254" x="5429250" y="1028700"/>
          <p14:tracePt t="21262" x="5403850" y="1028700"/>
          <p14:tracePt t="21269" x="5378450" y="1028700"/>
          <p14:tracePt t="21276" x="5360988" y="1028700"/>
          <p14:tracePt t="21522" x="5343525" y="1028700"/>
          <p14:tracePt t="21528" x="5284788" y="1028700"/>
          <p14:tracePt t="21536" x="5216525" y="1036638"/>
          <p14:tracePt t="21545" x="5157788" y="1054100"/>
          <p14:tracePt t="21552" x="5080000" y="1079500"/>
          <p14:tracePt t="21564" x="4995863" y="1087438"/>
          <p14:tracePt t="21569" x="4919663" y="1087438"/>
          <p14:tracePt t="21578" x="4859338" y="1087438"/>
          <p14:tracePt t="21584" x="4818063" y="1087438"/>
          <p14:tracePt t="21590" x="4800600" y="1087438"/>
          <p14:tracePt t="21598" x="4775200" y="1087438"/>
          <p14:tracePt t="21606" x="4740275" y="1096963"/>
          <p14:tracePt t="21613" x="4706938" y="1112838"/>
          <p14:tracePt t="21621" x="4656138" y="1130300"/>
          <p14:tracePt t="21629" x="4630738" y="1138238"/>
          <p14:tracePt t="21637" x="4605338" y="1147763"/>
          <p14:tracePt t="21646" x="4570413" y="1147763"/>
          <p14:tracePt t="21651" x="4545013" y="1147763"/>
          <p14:tracePt t="21660" x="4519613" y="1147763"/>
          <p14:tracePt t="21667" x="4494213" y="1155700"/>
          <p14:tracePt t="21675" x="4451350" y="1173163"/>
          <p14:tracePt t="21683" x="4410075" y="1189038"/>
          <p14:tracePt t="21693" x="4367213" y="1206500"/>
          <p14:tracePt t="21699" x="4316413" y="1231900"/>
          <p14:tracePt t="21707" x="4273550" y="1249363"/>
          <p14:tracePt t="21713" x="4222750" y="1266825"/>
          <p14:tracePt t="21721" x="4187825" y="1282700"/>
          <p14:tracePt t="21729" x="4154488" y="1292225"/>
          <p14:tracePt t="21737" x="4129088" y="1308100"/>
          <p14:tracePt t="21745" x="4095750" y="1325563"/>
          <p14:tracePt t="21753" x="4060825" y="1333500"/>
          <p14:tracePt t="21761" x="4035425" y="1343025"/>
          <p14:tracePt t="21769" x="4002088" y="1360488"/>
          <p14:tracePt t="21776" x="3976688" y="1368425"/>
          <p14:tracePt t="21783" x="3959225" y="1385888"/>
          <p14:tracePt t="21792" x="3933825" y="1393825"/>
          <p14:tracePt t="21799" x="3908425" y="1401763"/>
          <p14:tracePt t="21807" x="3900488" y="1419225"/>
          <p14:tracePt t="21815" x="3883025" y="1436688"/>
          <p14:tracePt t="21823" x="3865563" y="1444625"/>
          <p14:tracePt t="21831" x="3848100" y="1452563"/>
          <p14:tracePt t="21837" x="3840163" y="1470025"/>
          <p14:tracePt t="21845" x="3822700" y="1470025"/>
          <p14:tracePt t="21853" x="3814763" y="1470025"/>
          <p14:tracePt t="21861" x="3806825" y="1477963"/>
          <p14:tracePt t="21869" x="3797300" y="1487488"/>
          <p14:tracePt t="21877" x="3789363" y="1495425"/>
          <p14:tracePt t="21885" x="3781425" y="1495425"/>
          <p14:tracePt t="21894" x="3771900" y="1495425"/>
          <p14:tracePt t="21899" x="3763963" y="1504950"/>
          <p14:tracePt t="21907" x="3756025" y="1504950"/>
          <p14:tracePt t="21915" x="3756025" y="1512888"/>
          <p14:tracePt t="21923" x="3746500" y="1512888"/>
          <p14:tracePt t="21931" x="3729038" y="1530350"/>
          <p14:tracePt t="21939" x="3721100" y="1538288"/>
          <p14:tracePt t="21949" x="3703638" y="1555750"/>
          <p14:tracePt t="21957" x="3687763" y="1563688"/>
          <p14:tracePt t="21964" x="3670300" y="1571625"/>
          <p14:tracePt t="21971" x="3662363" y="1581150"/>
          <p14:tracePt t="21980" x="3644900" y="1597025"/>
          <p14:tracePt t="21987" x="3627438" y="1614488"/>
          <p14:tracePt t="21997" x="3619500" y="1622425"/>
          <p14:tracePt t="22012" x="3602038" y="1657350"/>
          <p14:tracePt t="22015" x="3586163" y="1674813"/>
          <p14:tracePt t="22024" x="3568700" y="1690688"/>
          <p14:tracePt t="22031" x="3551238" y="1700213"/>
          <p14:tracePt t="22040" x="3543300" y="1716088"/>
          <p14:tracePt t="22047" x="3533775" y="1725613"/>
          <p14:tracePt t="22055" x="3517900" y="1741488"/>
          <p14:tracePt t="22064" x="3508375" y="1751013"/>
          <p14:tracePt t="22071" x="3500438" y="1758950"/>
          <p14:tracePt t="22079" x="3492500" y="1776413"/>
          <p14:tracePt t="22085" x="3482975" y="1784350"/>
          <p14:tracePt t="22093" x="3467100" y="1801813"/>
          <p14:tracePt t="22101" x="3457575" y="1819275"/>
          <p14:tracePt t="22110" x="3457575" y="1827213"/>
          <p14:tracePt t="22117" x="3449638" y="1835150"/>
          <p14:tracePt t="22126" x="3441700" y="1844675"/>
          <p14:tracePt t="22134" x="3432175" y="1852613"/>
          <p14:tracePt t="22143" x="3424238" y="1860550"/>
          <p14:tracePt t="22147" x="3424238" y="1878013"/>
          <p14:tracePt t="22155" x="3414713" y="1885950"/>
          <p14:tracePt t="22171" x="3406775" y="1885950"/>
          <p14:tracePt t="22179" x="3406775" y="1895475"/>
          <p14:tracePt t="22187" x="3406775" y="1903413"/>
          <p14:tracePt t="22203" x="3398838" y="1911350"/>
          <p14:tracePt t="22210" x="3389313" y="1920875"/>
          <p14:tracePt t="22217" x="3381375" y="1928813"/>
          <p14:tracePt t="22233" x="3381375" y="1938338"/>
          <p14:tracePt t="22243" x="3363913" y="1954213"/>
          <p14:tracePt t="22261" x="3355975" y="1963738"/>
          <p14:tracePt t="22267" x="3355975" y="1971675"/>
          <p14:tracePt t="22276" x="3348038" y="1979613"/>
          <p14:tracePt t="22283" x="3338513" y="1989138"/>
          <p14:tracePt t="22292" x="3330575" y="2005013"/>
          <p14:tracePt t="22311" x="3330575" y="2014538"/>
          <p14:tracePt t="22319" x="3322638" y="2022475"/>
          <p14:tracePt t="22689" x="3313113" y="2030413"/>
          <p14:tracePt t="22727" x="3305175" y="2039938"/>
          <p14:tracePt t="22751" x="3305175" y="2047875"/>
          <p14:tracePt t="24175" x="3322638" y="2022475"/>
          <p14:tracePt t="24183" x="3338513" y="2014538"/>
          <p14:tracePt t="24191" x="3363913" y="1971675"/>
          <p14:tracePt t="24197" x="3381375" y="1928813"/>
          <p14:tracePt t="24205" x="3398838" y="1878013"/>
          <p14:tracePt t="24213" x="3424238" y="1819275"/>
          <p14:tracePt t="24221" x="3467100" y="1741488"/>
          <p14:tracePt t="24229" x="3500438" y="1682750"/>
          <p14:tracePt t="24237" x="3517900" y="1614488"/>
          <p14:tracePt t="24245" x="3533775" y="1571625"/>
          <p14:tracePt t="24253" x="3551238" y="1546225"/>
          <p14:tracePt t="24259" x="3568700" y="1512888"/>
          <p14:tracePt t="24267" x="3586163" y="1477963"/>
          <p14:tracePt t="24275" x="3602038" y="1452563"/>
          <p14:tracePt t="24283" x="3619500" y="1419225"/>
          <p14:tracePt t="24292" x="3636963" y="1401763"/>
          <p14:tracePt t="24299" x="3662363" y="1368425"/>
          <p14:tracePt t="24307" x="3678238" y="1350963"/>
          <p14:tracePt t="24315" x="3687763" y="1343025"/>
          <p14:tracePt t="24321" x="3703638" y="1325563"/>
          <p14:tracePt t="24329" x="3721100" y="1308100"/>
          <p14:tracePt t="24338" x="3738563" y="1292225"/>
          <p14:tracePt t="24345" x="3756025" y="1274763"/>
          <p14:tracePt t="24353" x="3763963" y="1266825"/>
          <p14:tracePt t="24361" x="3781425" y="1249363"/>
          <p14:tracePt t="24369" x="3789363" y="1231900"/>
          <p14:tracePt t="24377" x="3797300" y="1216025"/>
          <p14:tracePt t="24383" x="3814763" y="1206500"/>
          <p14:tracePt t="24393" x="3822700" y="1198563"/>
          <p14:tracePt t="24399" x="3832225" y="1189038"/>
          <p14:tracePt t="24408" x="3848100" y="1173163"/>
          <p14:tracePt t="24415" x="3857625" y="1173163"/>
          <p14:tracePt t="24423" x="3883025" y="1155700"/>
          <p14:tracePt t="24431" x="3908425" y="1138238"/>
          <p14:tracePt t="24439" x="3933825" y="1130300"/>
          <p14:tracePt t="24445" x="3941763" y="1112838"/>
          <p14:tracePt t="24453" x="3967163" y="1096963"/>
          <p14:tracePt t="24461" x="3984625" y="1087438"/>
          <p14:tracePt t="24470" x="4017963" y="1069975"/>
          <p14:tracePt t="24477" x="4052888" y="1044575"/>
          <p14:tracePt t="24485" x="4086225" y="1028700"/>
          <p14:tracePt t="24494" x="4129088" y="1003300"/>
          <p14:tracePt t="24501" x="4171950" y="985838"/>
          <p14:tracePt t="24509" x="4205288" y="968375"/>
          <p14:tracePt t="24515" x="4230688" y="952500"/>
          <p14:tracePt t="24524" x="4248150" y="935038"/>
          <p14:tracePt t="24531" x="4273550" y="917575"/>
          <p14:tracePt t="24539" x="4298950" y="900113"/>
          <p14:tracePt t="24547" x="4306888" y="892175"/>
          <p14:tracePt t="24555" x="4324350" y="874713"/>
          <p14:tracePt t="24563" x="4341813" y="858838"/>
          <p14:tracePt t="24569" x="4359275" y="841375"/>
          <p14:tracePt t="24577" x="4375150" y="833438"/>
          <p14:tracePt t="24585" x="4384675" y="815975"/>
          <p14:tracePt t="24593" x="4392613" y="815975"/>
          <p14:tracePt t="24601" x="4400550" y="798513"/>
          <p14:tracePt t="24609" x="4410075" y="790575"/>
          <p14:tracePt t="24617" x="4418013" y="790575"/>
          <p14:tracePt t="24625" x="4425950" y="781050"/>
          <p14:tracePt t="24631" x="4443413" y="765175"/>
          <p14:tracePt t="24639" x="4451350" y="755650"/>
          <p14:tracePt t="24647" x="4460875" y="755650"/>
          <p14:tracePt t="24655" x="4468813" y="755650"/>
          <p14:tracePt t="26410" x="4425950" y="755650"/>
          <p14:tracePt t="26418" x="4367213" y="747713"/>
          <p14:tracePt t="26425" x="4306888" y="722313"/>
          <p14:tracePt t="26431" x="4248150" y="714375"/>
          <p14:tracePt t="26440" x="4197350" y="704850"/>
          <p14:tracePt t="26445" x="4137025" y="688975"/>
          <p14:tracePt t="26453" x="4095750" y="671513"/>
          <p14:tracePt t="26461" x="4044950" y="654050"/>
          <p14:tracePt t="26469" x="4010025" y="646113"/>
          <p14:tracePt t="26477" x="4002088" y="646113"/>
          <p14:tracePt t="26485" x="3984625" y="636588"/>
          <p14:tracePt t="26494" x="3967163" y="636588"/>
          <p14:tracePt t="26501" x="3959225" y="636588"/>
          <p14:tracePt t="26510" x="3941763" y="636588"/>
          <p14:tracePt t="26515" x="3933825" y="636588"/>
          <p14:tracePt t="26524" x="3916363" y="636588"/>
          <p14:tracePt t="26531" x="3900488" y="636588"/>
          <p14:tracePt t="26539" x="3890963" y="636588"/>
          <p14:tracePt t="26547" x="3873500" y="636588"/>
          <p14:tracePt t="26555" x="3865563" y="636588"/>
          <p14:tracePt t="26561" x="3848100" y="628650"/>
          <p14:tracePt t="26569" x="3822700" y="628650"/>
          <p14:tracePt t="26577" x="3814763" y="628650"/>
          <p14:tracePt t="26585" x="3781425" y="620713"/>
          <p14:tracePt t="26594" x="3763963" y="620713"/>
          <p14:tracePt t="26601" x="3738563" y="620713"/>
          <p14:tracePt t="26610" x="3729038" y="620713"/>
          <p14:tracePt t="26617" x="3703638" y="620713"/>
          <p14:tracePt t="26623" x="3678238" y="620713"/>
          <p14:tracePt t="26631" x="3670300" y="620713"/>
          <p14:tracePt t="26639" x="3652838" y="620713"/>
          <p14:tracePt t="26647" x="3644900" y="620713"/>
          <p14:tracePt t="26655" x="3627438" y="620713"/>
          <p14:tracePt t="26663" x="3611563" y="636588"/>
          <p14:tracePt t="26671" x="3594100" y="646113"/>
          <p14:tracePt t="26679" x="3586163" y="663575"/>
          <p14:tracePt t="26684" x="3576638" y="671513"/>
          <p14:tracePt t="26693" x="3568700" y="671513"/>
          <p14:tracePt t="26702" x="3559175" y="688975"/>
          <p14:tracePt t="26711" x="3543300" y="704850"/>
          <p14:tracePt t="26718" x="3525838" y="714375"/>
          <p14:tracePt t="26727" x="3517900" y="722313"/>
          <p14:tracePt t="26734" x="3508375" y="730250"/>
          <p14:tracePt t="26743" x="3492500" y="739775"/>
          <p14:tracePt t="26748" x="3482975" y="755650"/>
          <p14:tracePt t="26756" x="3475038" y="755650"/>
          <p14:tracePt t="26764" x="3475038" y="765175"/>
          <p14:tracePt t="26772" x="3467100" y="773113"/>
          <p14:tracePt t="26779" x="3467100" y="781050"/>
          <p14:tracePt t="26788" x="3457575" y="790575"/>
          <p14:tracePt t="26796" x="3449638" y="808038"/>
          <p14:tracePt t="26804" x="3441700" y="815975"/>
          <p14:tracePt t="26810" x="3441700" y="823913"/>
          <p14:tracePt t="26818" x="3441700" y="833438"/>
          <p14:tracePt t="26827" x="3432175" y="841375"/>
          <p14:tracePt t="26834" x="3424238" y="849313"/>
          <p14:tracePt t="26844" x="3424238" y="858838"/>
          <p14:tracePt t="26850" x="3424238" y="866775"/>
          <p14:tracePt t="26860" x="3414713" y="884238"/>
          <p14:tracePt t="26866" x="3406775" y="892175"/>
          <p14:tracePt t="26872" x="3398838" y="900113"/>
          <p14:tracePt t="26880" x="3398838" y="909638"/>
          <p14:tracePt t="26888" x="3398838" y="917575"/>
          <p14:tracePt t="31543" x="3406775" y="917575"/>
          <p14:tracePt t="31550" x="3475038" y="935038"/>
          <p14:tracePt t="31558" x="3543300" y="952500"/>
          <p14:tracePt t="31564" x="3644900" y="977900"/>
          <p14:tracePt t="31570" x="3781425" y="1003300"/>
          <p14:tracePt t="31577" x="3890963" y="1036638"/>
          <p14:tracePt t="31585" x="3992563" y="1069975"/>
          <p14:tracePt t="31594" x="4086225" y="1104900"/>
          <p14:tracePt t="31601" x="4171950" y="1138238"/>
          <p14:tracePt t="31609" x="4265613" y="1173163"/>
          <p14:tracePt t="31617" x="4349750" y="1189038"/>
          <p14:tracePt t="31625" x="4425950" y="1223963"/>
          <p14:tracePt t="31632" x="4503738" y="1249363"/>
          <p14:tracePt t="31640" x="4562475" y="1266825"/>
          <p14:tracePt t="31647" x="4638675" y="1292225"/>
          <p14:tracePt t="31655" x="4699000" y="1308100"/>
          <p14:tracePt t="31663" x="4757738" y="1343025"/>
          <p14:tracePt t="31671" x="4826000" y="1360488"/>
          <p14:tracePt t="31679" x="4902200" y="1393825"/>
          <p14:tracePt t="31688" x="4970463" y="1427163"/>
          <p14:tracePt t="31693" x="5038725" y="1444625"/>
          <p14:tracePt t="31701" x="5097463" y="1462088"/>
          <p14:tracePt t="31709" x="5157788" y="1487488"/>
          <p14:tracePt t="31717" x="5216525" y="1504950"/>
          <p14:tracePt t="31726" x="5267325" y="1530350"/>
          <p14:tracePt t="31733" x="5318125" y="1546225"/>
          <p14:tracePt t="31741" x="5353050" y="1563688"/>
          <p14:tracePt t="31747" x="5378450" y="1581150"/>
          <p14:tracePt t="31755" x="5386388" y="1597025"/>
          <p14:tracePt t="31763" x="5403850" y="1606550"/>
          <p14:tracePt t="31772" x="5429250" y="1614488"/>
          <p14:tracePt t="31779" x="5454650" y="1631950"/>
          <p14:tracePt t="31787" x="5462588" y="1649413"/>
          <p14:tracePt t="31795" x="5497513" y="1665288"/>
          <p14:tracePt t="31803" x="5513388" y="1674813"/>
          <p14:tracePt t="31811" x="5556250" y="1690688"/>
          <p14:tracePt t="31818" x="5581650" y="1708150"/>
          <p14:tracePt t="31826" x="5624513" y="1725613"/>
          <p14:tracePt t="31833" x="5667375" y="1741488"/>
          <p14:tracePt t="31841" x="5700713" y="1758950"/>
          <p14:tracePt t="31849" x="5735638" y="1776413"/>
          <p14:tracePt t="31858" x="5768975" y="1793875"/>
          <p14:tracePt t="31866" x="5802313" y="1809750"/>
          <p14:tracePt t="31875" x="5837238" y="1827213"/>
          <p14:tracePt t="31879" x="5862638" y="1844675"/>
          <p14:tracePt t="31887" x="5905500" y="1860550"/>
          <p14:tracePt t="31895" x="5956300" y="1878013"/>
          <p14:tracePt t="31903" x="6007100" y="1903413"/>
          <p14:tracePt t="31911" x="6049963" y="1920875"/>
          <p14:tracePt t="31919" x="6108700" y="1938338"/>
          <p14:tracePt t="31927" x="6176963" y="1963738"/>
          <p14:tracePt t="31934" x="6235700" y="1979613"/>
          <p14:tracePt t="31944" x="6296025" y="2005013"/>
          <p14:tracePt t="31950" x="6354763" y="2014538"/>
          <p14:tracePt t="31959" x="6415088" y="2030413"/>
          <p14:tracePt t="31966" x="6448425" y="2030413"/>
          <p14:tracePt t="31976" x="6491288" y="2039938"/>
          <p14:tracePt t="31982" x="6542088" y="2047875"/>
          <p14:tracePt t="31991" x="6559550" y="2055813"/>
          <p14:tracePt t="32008" x="6635750" y="2073275"/>
          <p14:tracePt t="32012" x="6661150" y="2082800"/>
          <p14:tracePt t="32020" x="6686550" y="2090738"/>
          <p14:tracePt t="32028" x="6694488" y="2090738"/>
          <p14:tracePt t="32035" x="6711950" y="2090738"/>
          <p14:tracePt t="32044" x="6729413" y="2090738"/>
          <p14:tracePt t="32052" x="6729413" y="2098675"/>
          <p14:tracePt t="32059" x="6737350" y="2098675"/>
          <p14:tracePt t="32070" x="6745288" y="2098675"/>
          <p14:tracePt t="32090" x="6754813" y="2098675"/>
          <p14:tracePt t="32098" x="6762750" y="2098675"/>
          <p14:tracePt t="32110" x="6770688" y="2098675"/>
          <p14:tracePt t="32126" x="6780213" y="2098675"/>
          <p14:tracePt t="32132" x="6788150" y="2098675"/>
          <p14:tracePt t="34568" x="6797675" y="2098675"/>
          <p14:tracePt t="34577" x="6823075" y="2108200"/>
          <p14:tracePt t="34583" x="6838950" y="2124075"/>
          <p14:tracePt t="34592" x="6864350" y="2141538"/>
          <p14:tracePt t="34597" x="6881813" y="2149475"/>
          <p14:tracePt t="34605" x="6889750" y="2159000"/>
          <p14:tracePt t="34691" x="6899275" y="2159000"/>
          <p14:tracePt t="34703" x="6907213" y="2166938"/>
          <p14:tracePt t="34723" x="6907213" y="2174875"/>
          <p14:tracePt t="34768" x="6915150" y="2174875"/>
          <p14:tracePt t="36413" x="6856413" y="2124075"/>
          <p14:tracePt t="36420" x="6788150" y="2082800"/>
          <p14:tracePt t="36428" x="6729413" y="2039938"/>
          <p14:tracePt t="36434" x="6678613" y="2014538"/>
          <p14:tracePt t="36444" x="6643688" y="1979613"/>
          <p14:tracePt t="36450" x="6618288" y="1971675"/>
          <p14:tracePt t="36458" x="6592888" y="1954213"/>
          <p14:tracePt t="36465" x="6575425" y="1938338"/>
          <p14:tracePt t="36475" x="6559550" y="1920875"/>
          <p14:tracePt t="36480" x="6550025" y="1903413"/>
          <p14:tracePt t="36488" x="6534150" y="1870075"/>
          <p14:tracePt t="36496" x="6516688" y="1835150"/>
          <p14:tracePt t="36504" x="6483350" y="1784350"/>
          <p14:tracePt t="36512" x="6440488" y="1725613"/>
          <p14:tracePt t="36520" x="6372225" y="1657350"/>
          <p14:tracePt t="36527" x="6346825" y="1597025"/>
          <p14:tracePt t="36535" x="6303963" y="1546225"/>
          <p14:tracePt t="36542" x="6270625" y="1495425"/>
          <p14:tracePt t="36550" x="6245225" y="1444625"/>
          <p14:tracePt t="36558" x="6227763" y="1411288"/>
          <p14:tracePt t="36565" x="6210300" y="1376363"/>
          <p14:tracePt t="36576" x="6194425" y="1350963"/>
          <p14:tracePt t="36581" x="6176963" y="1333500"/>
          <p14:tracePt t="36595" x="6167438" y="1325563"/>
          <p14:tracePt t="36601" x="6151563" y="1308100"/>
          <p14:tracePt t="36605" x="6151563" y="1292225"/>
          <p14:tracePt t="36613" x="6142038" y="1274763"/>
          <p14:tracePt t="36619" x="6134100" y="1266825"/>
          <p14:tracePt t="36627" x="6116638" y="1249363"/>
          <p14:tracePt t="36635" x="6108700" y="1241425"/>
          <p14:tracePt t="36643" x="6108700" y="1231900"/>
          <p14:tracePt t="36651" x="6100763" y="1223963"/>
          <p14:tracePt t="36659" x="6083300" y="1216025"/>
          <p14:tracePt t="36666" x="6075363" y="1198563"/>
          <p14:tracePt t="36681" x="6057900" y="1181100"/>
          <p14:tracePt t="36691" x="6040438" y="1173163"/>
          <p14:tracePt t="36697" x="6032500" y="1163638"/>
          <p14:tracePt t="36705" x="6015038" y="1155700"/>
          <p14:tracePt t="36713" x="5997575" y="1147763"/>
          <p14:tracePt t="36721" x="5981700" y="1138238"/>
          <p14:tracePt t="36727" x="5972175" y="1122363"/>
          <p14:tracePt t="36735" x="5956300" y="1112838"/>
          <p14:tracePt t="36743" x="5938838" y="1104900"/>
          <p14:tracePt t="36751" x="5921375" y="1096963"/>
          <p14:tracePt t="36759" x="5913438" y="1096963"/>
          <p14:tracePt t="36767" x="5895975" y="1096963"/>
          <p14:tracePt t="36775" x="5880100" y="1087438"/>
          <p14:tracePt t="36783" x="5870575" y="1079500"/>
          <p14:tracePt t="36792" x="5853113" y="1062038"/>
          <p14:tracePt t="36797" x="5827713" y="1054100"/>
          <p14:tracePt t="36805" x="5811838" y="1044575"/>
          <p14:tracePt t="36813" x="5802313" y="1044575"/>
          <p14:tracePt t="36822" x="5776913" y="1028700"/>
          <p14:tracePt t="36829" x="5743575" y="1019175"/>
          <p14:tracePt t="36837" x="5726113" y="1011238"/>
          <p14:tracePt t="36845" x="5708650" y="1003300"/>
          <p14:tracePt t="36852" x="5683250" y="993775"/>
          <p14:tracePt t="36859" x="5667375" y="977900"/>
          <p14:tracePt t="36867" x="5641975" y="960438"/>
          <p14:tracePt t="36875" x="5632450" y="952500"/>
          <p14:tracePt t="36883" x="5616575" y="935038"/>
          <p14:tracePt t="36892" x="5599113" y="917575"/>
          <p14:tracePt t="36899" x="5581650" y="900113"/>
          <p14:tracePt t="36908" x="5573713" y="892175"/>
          <p14:tracePt t="36914" x="5556250" y="884238"/>
          <p14:tracePt t="36921" x="5548313" y="884238"/>
          <p14:tracePt t="36929" x="5548313" y="874713"/>
          <p14:tracePt t="37064" x="5538788" y="874713"/>
          <p14:tracePt t="39753" x="5548313" y="874713"/>
          <p14:tracePt t="39760" x="5616575" y="917575"/>
          <p14:tracePt t="39769" x="5708650" y="977900"/>
          <p14:tracePt t="39779" x="5802313" y="1044575"/>
          <p14:tracePt t="39782" x="5905500" y="1122363"/>
          <p14:tracePt t="39793" x="5997575" y="1189038"/>
          <p14:tracePt t="39798" x="6091238" y="1257300"/>
          <p14:tracePt t="39809" x="6176963" y="1325563"/>
          <p14:tracePt t="39814" x="6245225" y="1393825"/>
          <p14:tracePt t="39823" x="6311900" y="1444625"/>
          <p14:tracePt t="39831" x="6364288" y="1487488"/>
          <p14:tracePt t="39836" x="6380163" y="1512888"/>
          <p14:tracePt t="39843" x="6397625" y="1520825"/>
          <p14:tracePt t="39852" x="6405563" y="1538288"/>
          <p14:tracePt t="39859" x="6423025" y="1555750"/>
          <p14:tracePt t="39867" x="6440488" y="1571625"/>
          <p14:tracePt t="39876" x="6456363" y="1589088"/>
          <p14:tracePt t="39891" x="6473825" y="1597025"/>
          <p14:tracePt t="39898" x="6483350" y="1614488"/>
          <p14:tracePt t="39909" x="6499225" y="1631950"/>
          <p14:tracePt t="39913" x="6499225" y="1639888"/>
          <p14:tracePt t="39922" x="6516688" y="1657350"/>
          <p14:tracePt t="39930" x="6534150" y="1674813"/>
          <p14:tracePt t="39938" x="6550025" y="1700213"/>
          <p14:tracePt t="39946" x="6567488" y="1741488"/>
          <p14:tracePt t="39954" x="6584950" y="1776413"/>
          <p14:tracePt t="39962" x="6600825" y="1827213"/>
          <p14:tracePt t="39967" x="6626225" y="1870075"/>
          <p14:tracePt t="39977" x="6643688" y="1920875"/>
          <p14:tracePt t="39984" x="6661150" y="1954213"/>
          <p14:tracePt t="39991" x="6678613" y="2005013"/>
          <p14:tracePt t="40008" x="6711950" y="2073275"/>
          <p14:tracePt t="40015" x="6729413" y="2108200"/>
          <p14:tracePt t="40022" x="6745288" y="2133600"/>
          <p14:tracePt t="40029" x="6762750" y="2159000"/>
          <p14:tracePt t="40037" x="6780213" y="2184400"/>
          <p14:tracePt t="40045" x="6797675" y="2192338"/>
          <p14:tracePt t="40053" x="6805613" y="2209800"/>
          <p14:tracePt t="40061" x="6823075" y="2227263"/>
          <p14:tracePt t="40069" x="6838950" y="2243138"/>
          <p14:tracePt t="40077" x="6856413" y="2252663"/>
          <p14:tracePt t="40083" x="6873875" y="2268538"/>
          <p14:tracePt t="40092" x="6881813" y="2286000"/>
          <p14:tracePt t="40099" x="6899275" y="2303463"/>
          <p14:tracePt t="40107" x="6915150" y="2319338"/>
          <p14:tracePt t="40115" x="6924675" y="2319338"/>
          <p14:tracePt t="41853" x="6932613" y="2319338"/>
          <p14:tracePt t="41861" x="6958013" y="2303463"/>
          <p14:tracePt t="41870" x="6975475" y="2278063"/>
          <p14:tracePt t="41876" x="7000875" y="2260600"/>
          <p14:tracePt t="41883" x="7034213" y="2235200"/>
          <p14:tracePt t="41890" x="7085013" y="2217738"/>
          <p14:tracePt t="41897" x="7137400" y="2200275"/>
          <p14:tracePt t="41907" x="7178675" y="2174875"/>
          <p14:tracePt t="41914" x="7229475" y="2159000"/>
          <p14:tracePt t="41922" x="7264400" y="2141538"/>
          <p14:tracePt t="41930" x="7297738" y="2124075"/>
          <p14:tracePt t="41938" x="7315200" y="2116138"/>
          <p14:tracePt t="41945" x="7332663" y="2098675"/>
          <p14:tracePt t="41951" x="7340600" y="2098675"/>
          <p14:tracePt t="41959" x="7358063" y="2082800"/>
          <p14:tracePt t="41967" x="7373938" y="2073275"/>
          <p14:tracePt t="41975" x="7391400" y="2065338"/>
          <p14:tracePt t="41983" x="7400925" y="2055813"/>
          <p14:tracePt t="41991" x="7416800" y="2047875"/>
          <p14:tracePt t="41999" x="7434263" y="2047875"/>
          <p14:tracePt t="42007" x="7442200" y="2047875"/>
          <p14:tracePt t="42013" x="7459663" y="2039938"/>
          <p14:tracePt t="42021" x="7477125" y="2039938"/>
          <p14:tracePt t="42029" x="7485063" y="2039938"/>
          <p14:tracePt t="42037" x="7502525" y="2030413"/>
          <p14:tracePt t="42045" x="7518400" y="2030413"/>
          <p14:tracePt t="42053" x="7527925" y="2030413"/>
          <p14:tracePt t="42061" x="7545388" y="2030413"/>
          <p14:tracePt t="42069" x="7553325" y="2030413"/>
          <p14:tracePt t="42075" x="7570788" y="2030413"/>
          <p14:tracePt t="42083" x="7578725" y="2030413"/>
          <p14:tracePt t="42091" x="7586663" y="2030413"/>
          <p14:tracePt t="42099" x="7596188" y="2030413"/>
          <p14:tracePt t="42107" x="7604125" y="2030413"/>
          <p14:tracePt t="42137" x="7612063" y="2030413"/>
          <p14:tracePt t="42146" x="7621588" y="2030413"/>
          <p14:tracePt t="42161" x="7629525" y="2030413"/>
          <p14:tracePt t="42169" x="7637463" y="2039938"/>
          <p14:tracePt t="42178" x="7646988" y="2047875"/>
          <p14:tracePt t="42186" x="7654925" y="2047875"/>
          <p14:tracePt t="42193" x="7672388" y="2065338"/>
          <p14:tracePt t="42199" x="7688263" y="2082800"/>
          <p14:tracePt t="42208" x="7688263" y="2098675"/>
          <p14:tracePt t="42215" x="7705725" y="2098675"/>
          <p14:tracePt t="42224" x="7705725" y="2108200"/>
          <p14:tracePt t="42231" x="7715250" y="2108200"/>
          <p14:tracePt t="42471" x="7723188" y="2108200"/>
          <p14:tracePt t="42484" x="7731125" y="2108200"/>
          <p14:tracePt t="42491" x="7740650" y="2108200"/>
          <p14:tracePt t="42499" x="7756525" y="2108200"/>
          <p14:tracePt t="42508" x="7781925" y="2098675"/>
          <p14:tracePt t="42513" x="7799388" y="2098675"/>
          <p14:tracePt t="42522" x="7807325" y="2090738"/>
          <p14:tracePt t="42529" x="7832725" y="2090738"/>
          <p14:tracePt t="42537" x="7859713" y="2090738"/>
          <p14:tracePt t="42546" x="7867650" y="2090738"/>
          <p14:tracePt t="42553" x="7900988" y="2090738"/>
          <p14:tracePt t="42561" x="7918450" y="2090738"/>
          <p14:tracePt t="42569" x="7943850" y="2090738"/>
          <p14:tracePt t="42575" x="7969250" y="2090738"/>
          <p14:tracePt t="42583" x="8004175" y="2090738"/>
          <p14:tracePt t="42591" x="8012113" y="2090738"/>
          <p14:tracePt t="42599" x="8045450" y="2090738"/>
          <p14:tracePt t="42607" x="8070850" y="2098675"/>
          <p14:tracePt t="42615" x="8096250" y="2116138"/>
          <p14:tracePt t="42624" x="8131175" y="2124075"/>
          <p14:tracePt t="42631" x="8139113" y="2141538"/>
          <p14:tracePt t="42637" x="8156575" y="2149475"/>
          <p14:tracePt t="42645" x="8174038" y="2159000"/>
          <p14:tracePt t="42653" x="8199438" y="2166938"/>
          <p14:tracePt t="42661" x="8215313" y="2174875"/>
          <p14:tracePt t="42669" x="8232775" y="2174875"/>
          <p14:tracePt t="42677" x="8250238" y="2174875"/>
          <p14:tracePt t="42685" x="8258175" y="2184400"/>
          <p14:tracePt t="42693" x="8275638" y="2184400"/>
          <p14:tracePt t="42699" x="8291513" y="2192338"/>
          <p14:tracePt t="42708" x="8301038" y="2192338"/>
          <p14:tracePt t="42715" x="8308975" y="2192338"/>
          <p14:tracePt t="42724" x="8308975" y="2200275"/>
          <p14:tracePt t="42731" x="8318500" y="2200275"/>
          <p14:tracePt t="44449" x="8326438" y="2200275"/>
          <p14:tracePt t="44458" x="8377238" y="2217738"/>
          <p14:tracePt t="44465" x="8435975" y="2235200"/>
          <p14:tracePt t="44474" x="8513763" y="2260600"/>
          <p14:tracePt t="44480" x="8597900" y="2278063"/>
          <p14:tracePt t="44487" x="8691563" y="2303463"/>
          <p14:tracePt t="44495" x="8759825" y="2336800"/>
          <p14:tracePt t="44503" x="8828088" y="2354263"/>
          <p14:tracePt t="44509" x="8886825" y="2371725"/>
          <p14:tracePt t="44516" x="8947150" y="2387600"/>
          <p14:tracePt t="44525" x="8988425" y="2397125"/>
          <p14:tracePt t="44534" x="9023350" y="2397125"/>
          <p14:tracePt t="44542" x="9056688" y="2397125"/>
          <p14:tracePt t="44549" x="9091613" y="2379663"/>
          <p14:tracePt t="44558" x="9142413" y="2354263"/>
          <p14:tracePt t="44565" x="9175750" y="2336800"/>
          <p14:tracePt t="44572" x="9209088" y="2311400"/>
          <p14:tracePt t="44580" x="9261475" y="2286000"/>
          <p14:tracePt t="44588" x="9312275" y="2252663"/>
          <p14:tracePt t="44596" x="9345613" y="2235200"/>
          <p14:tracePt t="44604" x="9371013" y="2217738"/>
          <p14:tracePt t="44612" x="9405938" y="2200275"/>
          <p14:tracePt t="44620" x="9439275" y="2184400"/>
          <p14:tracePt t="44628" x="9464675" y="2166938"/>
          <p14:tracePt t="44634" x="9472613" y="2149475"/>
          <p14:tracePt t="44642" x="9490075" y="2149475"/>
          <p14:tracePt t="44650" x="9507538" y="2133600"/>
          <p14:tracePt t="44657" x="9532938" y="2124075"/>
          <p14:tracePt t="44665" x="9540875" y="2116138"/>
          <p14:tracePt t="44674" x="9558338" y="2098675"/>
          <p14:tracePt t="44681" x="9575800" y="2082800"/>
          <p14:tracePt t="44690" x="9591675" y="2082800"/>
          <p14:tracePt t="44695" x="9609138" y="2073275"/>
          <p14:tracePt t="44704" x="9626600" y="2065338"/>
          <p14:tracePt t="44712" x="9642475" y="2065338"/>
          <p14:tracePt t="44719" x="9652000" y="2055813"/>
          <p14:tracePt t="44727" x="9667875" y="2055813"/>
          <p14:tracePt t="44736" x="9685338" y="2055813"/>
          <p14:tracePt t="44743" x="9694863" y="2055813"/>
          <p14:tracePt t="44750" x="9710738" y="2055813"/>
          <p14:tracePt t="44757" x="9720263" y="2055813"/>
          <p14:tracePt t="44766" x="9736138" y="2055813"/>
          <p14:tracePt t="44774" x="9753600" y="2055813"/>
          <p14:tracePt t="44781" x="9761538" y="2055813"/>
          <p14:tracePt t="44791" x="9786938" y="2065338"/>
          <p14:tracePt t="44798" x="9804400" y="2082800"/>
          <p14:tracePt t="44807" x="9821863" y="2082800"/>
          <p14:tracePt t="44811" x="9829800" y="2090738"/>
          <p14:tracePt t="44821" x="9847263" y="2098675"/>
          <p14:tracePt t="44827" x="9864725" y="2098675"/>
          <p14:tracePt t="44835" x="9864725" y="2108200"/>
          <p14:tracePt t="44843" x="9872663" y="2116138"/>
          <p14:tracePt t="44851" x="9880600" y="2116138"/>
          <p14:tracePt t="44864" x="9890125" y="2116138"/>
          <p14:tracePt t="44872" x="9898063" y="2116138"/>
          <p14:tracePt t="44877" x="9906000" y="2124075"/>
          <p14:tracePt t="44885" x="9915525" y="2124075"/>
          <p14:tracePt t="44893" x="9931400" y="2133600"/>
          <p14:tracePt t="44901" x="9931400" y="2141538"/>
          <p14:tracePt t="44909" x="9940925" y="2141538"/>
          <p14:tracePt t="44918" x="9948863" y="2141538"/>
          <p14:tracePt t="49361" x="9948863" y="2149475"/>
          <p14:tracePt t="49369" x="9940925" y="2166938"/>
          <p14:tracePt t="49376" x="9915525" y="2184400"/>
          <p14:tracePt t="49383" x="9898063" y="2200275"/>
          <p14:tracePt t="49390" x="9872663" y="2227263"/>
          <p14:tracePt t="49397" x="9847263" y="2252663"/>
          <p14:tracePt t="49406" x="9829800" y="2286000"/>
          <p14:tracePt t="49413" x="9796463" y="2328863"/>
          <p14:tracePt t="49423" x="9753600" y="2362200"/>
          <p14:tracePt t="49429" x="9710738" y="2430463"/>
          <p14:tracePt t="49435" x="9659938" y="2481263"/>
          <p14:tracePt t="49443" x="9617075" y="2532063"/>
          <p14:tracePt t="49451" x="9583738" y="2566988"/>
          <p14:tracePt t="49459" x="9550400" y="2617788"/>
          <p14:tracePt t="49467" x="9498013" y="2660650"/>
          <p14:tracePt t="49475" x="9447213" y="2727325"/>
          <p14:tracePt t="49483" x="9380538" y="2770188"/>
          <p14:tracePt t="49492" x="9302750" y="2838450"/>
          <p14:tracePt t="49497" x="9226550" y="2906713"/>
          <p14:tracePt t="49507" x="9142413" y="2949575"/>
          <p14:tracePt t="49513" x="9064625" y="3000375"/>
          <p14:tracePt t="49523" x="8972550" y="3067050"/>
          <p14:tracePt t="49529" x="8886825" y="3127375"/>
          <p14:tracePt t="49537" x="8777288" y="3186113"/>
          <p14:tracePt t="49545" x="8674100" y="3254375"/>
          <p14:tracePt t="49553" x="8572500" y="3314700"/>
          <p14:tracePt t="49559" x="8470900" y="3365500"/>
          <p14:tracePt t="49568" x="8334375" y="3398838"/>
          <p14:tracePt t="49575" x="8189913" y="3441700"/>
          <p14:tracePt t="49583" x="8029575" y="3527425"/>
          <p14:tracePt t="49591" x="7867650" y="3594100"/>
          <p14:tracePt t="49599" x="7740650" y="3636963"/>
          <p14:tracePt t="49607" x="7637463" y="3671888"/>
          <p14:tracePt t="49616" x="7518400" y="3722688"/>
          <p14:tracePt t="49622" x="7391400" y="3763963"/>
          <p14:tracePt t="49629" x="7289800" y="3816350"/>
          <p14:tracePt t="49639" x="7196138" y="3875088"/>
          <p14:tracePt t="49646" x="7102475" y="3943350"/>
          <p14:tracePt t="49653" x="7008813" y="4011613"/>
          <p14:tracePt t="49661" x="6932613" y="4079875"/>
          <p14:tracePt t="49669" x="6838950" y="4146550"/>
          <p14:tracePt t="49677" x="6745288" y="4214813"/>
          <p14:tracePt t="49683" x="6653213" y="4283075"/>
          <p14:tracePt t="49691" x="6559550" y="4351338"/>
          <p14:tracePt t="49699" x="6473825" y="4419600"/>
          <p14:tracePt t="49707" x="6364288" y="4470400"/>
          <p14:tracePt t="49715" x="6245225" y="4538663"/>
          <p14:tracePt t="49724" x="6075363" y="4622800"/>
          <p14:tracePt t="49731" x="5837238" y="4716463"/>
          <p14:tracePt t="49740" x="5565775" y="4818063"/>
          <p14:tracePt t="49745" x="5302250" y="4919663"/>
          <p14:tracePt t="49753" x="5029200" y="5013325"/>
          <p14:tracePt t="49760" x="4775200" y="5064125"/>
          <p14:tracePt t="49772" x="4579938" y="5106988"/>
          <p14:tracePt t="49778" x="4384675" y="5149850"/>
          <p14:tracePt t="49786" x="4256088" y="5175250"/>
          <p14:tracePt t="49794" x="4129088" y="5192713"/>
          <p14:tracePt t="49802" x="4027488" y="5218113"/>
          <p14:tracePt t="49807" x="3933825" y="5243513"/>
          <p14:tracePt t="49815" x="3848100" y="5260975"/>
          <p14:tracePt t="49824" x="3771900" y="5286375"/>
          <p14:tracePt t="49832" x="3713163" y="5302250"/>
          <p14:tracePt t="49840" x="3636963" y="5327650"/>
          <p14:tracePt t="49848" x="3576638" y="5345113"/>
          <p14:tracePt t="49857" x="3517900" y="5370513"/>
          <p14:tracePt t="49862" x="3482975" y="5370513"/>
          <p14:tracePt t="49870" x="3441700" y="5370513"/>
          <p14:tracePt t="49878" x="3414713" y="5370513"/>
          <p14:tracePt t="49886" x="3406775" y="5353050"/>
          <p14:tracePt t="49894" x="3389313" y="5345113"/>
          <p14:tracePt t="49902" x="3373438" y="5337175"/>
          <p14:tracePt t="49911" x="3363913" y="5337175"/>
          <p14:tracePt t="49919" x="3348038" y="5337175"/>
          <p14:tracePt t="49926" x="3330575" y="5337175"/>
          <p14:tracePt t="49933" x="3322638" y="5345113"/>
          <p14:tracePt t="49942" x="3305175" y="5353050"/>
          <p14:tracePt t="49948" x="3279775" y="5370513"/>
          <p14:tracePt t="49958" x="3262313" y="5380038"/>
          <p14:tracePt t="49964" x="3254375" y="5395913"/>
          <p14:tracePt t="49975" x="3228975" y="5405438"/>
          <p14:tracePt t="49980" x="3211513" y="5421313"/>
          <p14:tracePt t="49988" x="3194050" y="5438775"/>
          <p14:tracePt t="49994" x="3186113" y="5446713"/>
          <p14:tracePt t="50002" x="3178175" y="5464175"/>
          <p14:tracePt t="50009" x="3160713" y="5481638"/>
          <p14:tracePt t="50017" x="3143250" y="5497513"/>
          <p14:tracePt t="50026" x="3127375" y="5507038"/>
          <p14:tracePt t="50034" x="3117850" y="5524500"/>
          <p14:tracePt t="50041" x="3100388" y="5549900"/>
          <p14:tracePt t="50049" x="3084513" y="5565775"/>
          <p14:tracePt t="50057" x="3074988" y="5591175"/>
          <p14:tracePt t="50063" x="3067050" y="5600700"/>
          <p14:tracePt t="50073" x="3059113" y="5616575"/>
          <p14:tracePt t="50080" x="3049588" y="5634038"/>
          <p14:tracePt t="50090" x="3049588" y="5641975"/>
          <p14:tracePt t="50096" x="3049588" y="5668963"/>
          <p14:tracePt t="50104" x="3049588" y="5684838"/>
          <p14:tracePt t="50111" x="3049588" y="5694363"/>
          <p14:tracePt t="50118" x="3049588" y="5710238"/>
          <p14:tracePt t="50125" x="3049588" y="5719763"/>
          <p14:tracePt t="50133" x="3049588" y="5735638"/>
          <p14:tracePt t="50141" x="3049588" y="5753100"/>
          <p14:tracePt t="50150" x="3049588" y="5761038"/>
          <p14:tracePt t="50157" x="3049588" y="5778500"/>
          <p14:tracePt t="50166" x="3049588" y="5788025"/>
          <p14:tracePt t="50174" x="3049588" y="5795963"/>
          <p14:tracePt t="50179" x="3049588" y="5813425"/>
          <p14:tracePt t="50187" x="3059113" y="5821363"/>
          <p14:tracePt t="50195" x="3059113" y="5838825"/>
          <p14:tracePt t="50204" x="3059113" y="5854700"/>
          <p14:tracePt t="50212" x="3059113" y="5864225"/>
          <p14:tracePt t="50219" x="3059113" y="5880100"/>
          <p14:tracePt t="50227" x="3059113" y="5889625"/>
          <p14:tracePt t="50235" x="3067050" y="5905500"/>
          <p14:tracePt t="50241" x="3074988" y="5922963"/>
          <p14:tracePt t="50257" x="3084513" y="5940425"/>
          <p14:tracePt t="50265" x="3084513" y="5948363"/>
          <p14:tracePt t="50273" x="3084513" y="5957888"/>
          <p14:tracePt t="50281" x="3084513" y="5965825"/>
          <p14:tracePt t="50289" x="3084513" y="5973763"/>
          <p14:tracePt t="50295" x="3084513" y="5983288"/>
          <p14:tracePt t="50303" x="3084513" y="5999163"/>
          <p14:tracePt t="50311" x="3084513" y="6008688"/>
          <p14:tracePt t="50319" x="3084513" y="6024563"/>
          <p14:tracePt t="50327" x="3084513" y="6042025"/>
          <p14:tracePt t="50335" x="3084513" y="6049963"/>
          <p14:tracePt t="50343" x="3084513" y="6067425"/>
          <p14:tracePt t="50351" x="3084513" y="6084888"/>
          <p14:tracePt t="50359" x="3092450" y="6092825"/>
          <p14:tracePt t="50366" x="3100388" y="6110288"/>
          <p14:tracePt t="50374" x="3100388" y="6118225"/>
          <p14:tracePt t="50389" x="3100388" y="6127750"/>
          <p14:tracePt t="50397" x="3100388" y="6135688"/>
          <p14:tracePt t="50409" x="3100388" y="6143625"/>
          <p14:tracePt t="50549" x="3100388" y="6153150"/>
          <p14:tracePt t="50558" x="3100388" y="6161088"/>
          <p14:tracePt t="50573" x="3092450" y="6178550"/>
          <p14:tracePt t="50580" x="3084513" y="6186488"/>
          <p14:tracePt t="50604" x="3067050" y="6203950"/>
          <p14:tracePt t="50610" x="3059113" y="6203950"/>
          <p14:tracePt t="50618" x="3049588" y="6211888"/>
          <p14:tracePt t="50635" x="3041650" y="6221413"/>
          <p14:tracePt t="50642" x="3033713" y="6229350"/>
          <p14:tracePt t="51726" x="3041650" y="6229350"/>
          <p14:tracePt t="51732" x="3049588" y="6229350"/>
          <p14:tracePt t="51742" x="3059113" y="6229350"/>
          <p14:tracePt t="51747" x="3074988" y="6229350"/>
          <p14:tracePt t="51754" x="3100388" y="6246813"/>
          <p14:tracePt t="51761" x="3135313" y="6262688"/>
          <p14:tracePt t="51770" x="3152775" y="6280150"/>
          <p14:tracePt t="51777" x="3186113" y="6288088"/>
          <p14:tracePt t="51786" x="3219450" y="6305550"/>
          <p14:tracePt t="51791" x="3254375" y="6313488"/>
          <p14:tracePt t="51800" x="3279775" y="6330950"/>
          <p14:tracePt t="51808" x="3297238" y="6330950"/>
          <p14:tracePt t="51815" x="3305175" y="6330950"/>
          <p14:tracePt t="51824" x="3322638" y="6330950"/>
          <p14:tracePt t="51843" x="3330575" y="6330950"/>
          <p14:tracePt t="51869" x="3338513" y="6330950"/>
          <p14:tracePt t="51877" x="3348038" y="6330950"/>
          <p14:tracePt t="51893" x="3363913" y="6323013"/>
          <p14:tracePt t="51901" x="3373438" y="6313488"/>
          <p14:tracePt t="51915" x="3389313" y="6313488"/>
          <p14:tracePt t="51923" x="3389313" y="6305550"/>
          <p14:tracePt t="51931" x="3406775" y="6305550"/>
          <p14:tracePt t="51939" x="3406775" y="6297613"/>
          <p14:tracePt t="51947" x="3414713" y="6297613"/>
          <p14:tracePt t="51972" x="3424238" y="6288088"/>
          <p14:tracePt t="51986" x="3432175" y="6280150"/>
          <p14:tracePt t="51993" x="3432175" y="6272213"/>
          <p14:tracePt t="52001" x="3441700" y="6272213"/>
          <p14:tracePt t="52169" x="3432175" y="6272213"/>
          <p14:tracePt t="52179" x="3424238" y="6272213"/>
          <p14:tracePt t="52186" x="3406775" y="6272213"/>
          <p14:tracePt t="52195" x="3398838" y="6272213"/>
          <p14:tracePt t="52199" x="3381375" y="6272213"/>
          <p14:tracePt t="52207" x="3373438" y="6272213"/>
          <p14:tracePt t="52215" x="3363913" y="6272213"/>
          <p14:tracePt t="52223" x="3355975" y="6272213"/>
          <p14:tracePt t="52229" x="3348038" y="6272213"/>
          <p14:tracePt t="52240" x="3330575" y="6272213"/>
          <p14:tracePt t="52245" x="3313113" y="6272213"/>
          <p14:tracePt t="52261" x="3305175" y="6272213"/>
          <p14:tracePt t="52316" x="3297238" y="6272213"/>
          <p14:tracePt t="52384" x="3287713" y="6272213"/>
          <p14:tracePt t="52392" x="3279775" y="6272213"/>
          <p14:tracePt t="52412" x="3270250" y="6272213"/>
          <p14:tracePt t="52432" x="3270250" y="6280150"/>
          <p14:tracePt t="52669" x="3279775" y="6280150"/>
          <p14:tracePt t="52676" x="3297238" y="6272213"/>
          <p14:tracePt t="52685" x="3305175" y="6272213"/>
          <p14:tracePt t="52692" x="3322638" y="6272213"/>
          <p14:tracePt t="52700" x="3330575" y="6272213"/>
          <p14:tracePt t="52707" x="3348038" y="6272213"/>
          <p14:tracePt t="52714" x="3363913" y="6272213"/>
          <p14:tracePt t="52723" x="3381375" y="6272213"/>
          <p14:tracePt t="52730" x="3398838" y="6272213"/>
          <p14:tracePt t="52740" x="3424238" y="6272213"/>
          <p14:tracePt t="52746" x="3432175" y="6272213"/>
          <p14:tracePt t="52754" x="3467100" y="6272213"/>
          <p14:tracePt t="52761" x="3492500" y="6272213"/>
          <p14:tracePt t="52770" x="3517900" y="6272213"/>
          <p14:tracePt t="52776" x="3551238" y="6272213"/>
          <p14:tracePt t="52784" x="3594100" y="6272213"/>
          <p14:tracePt t="52791" x="3627438" y="6288088"/>
          <p14:tracePt t="52799" x="3652838" y="6297613"/>
          <p14:tracePt t="52808" x="3678238" y="6313488"/>
          <p14:tracePt t="52815" x="3695700" y="6323013"/>
          <p14:tracePt t="52823" x="3703638" y="6330950"/>
          <p14:tracePt t="52831" x="3713163" y="6330950"/>
          <p14:tracePt t="52840" x="3721100" y="6330950"/>
          <p14:tracePt t="53730" x="3721100" y="6323013"/>
          <p14:tracePt t="53740" x="3738563" y="6323013"/>
          <p14:tracePt t="53747" x="3763963" y="6305550"/>
          <p14:tracePt t="53754" x="3797300" y="6305550"/>
          <p14:tracePt t="53762" x="3848100" y="6305550"/>
          <p14:tracePt t="53768" x="3908425" y="6305550"/>
          <p14:tracePt t="53776" x="3951288" y="6305550"/>
          <p14:tracePt t="53784" x="3992563" y="6305550"/>
          <p14:tracePt t="53791" x="4027488" y="6297613"/>
          <p14:tracePt t="53800" x="4070350" y="6297613"/>
          <p14:tracePt t="53807" x="4095750" y="6297613"/>
          <p14:tracePt t="53815" x="4103688" y="6297613"/>
          <p14:tracePt t="53823" x="4121150" y="6288088"/>
          <p14:tracePt t="53829" x="4137025" y="6288088"/>
          <p14:tracePt t="53839" x="4137025" y="6280150"/>
          <p14:tracePt t="53845" x="4146550" y="6280150"/>
          <p14:tracePt t="54375" x="4154488" y="6280150"/>
          <p14:tracePt t="54383" x="4197350" y="6272213"/>
          <p14:tracePt t="54391" x="4256088" y="6254750"/>
          <p14:tracePt t="54397" x="4332288" y="6254750"/>
          <p14:tracePt t="54404" x="4418013" y="6262688"/>
          <p14:tracePt t="54412" x="4503738" y="6272213"/>
          <p14:tracePt t="54420" x="4587875" y="6297613"/>
          <p14:tracePt t="54428" x="4681538" y="6305550"/>
          <p14:tracePt t="54436" x="4749800" y="6323013"/>
          <p14:tracePt t="54443" x="4826000" y="6338888"/>
          <p14:tracePt t="54452" x="4884738" y="6338888"/>
          <p14:tracePt t="54458" x="4919663" y="6338888"/>
          <p14:tracePt t="54465" x="4927600" y="6338888"/>
          <p14:tracePt t="54473" x="4945063" y="6338888"/>
          <p14:tracePt t="54481" x="4953000" y="6338888"/>
          <p14:tracePt t="54502" x="4962525" y="6330950"/>
          <p14:tracePt t="54509" x="4970463" y="6330950"/>
          <p14:tracePt t="54516" x="4978400" y="6323013"/>
          <p14:tracePt t="54523" x="4987925" y="6313488"/>
          <p14:tracePt t="54531" x="4995863" y="6305550"/>
          <p14:tracePt t="54540" x="5013325" y="6305550"/>
          <p14:tracePt t="54548" x="5021263" y="6305550"/>
          <p14:tracePt t="54556" x="5029200" y="6305550"/>
          <p14:tracePt t="54564" x="5029200" y="6297613"/>
          <p14:tracePt t="54573" x="5038725" y="6297613"/>
          <p14:tracePt t="54577" x="5046663" y="6297613"/>
          <p14:tracePt t="55223" x="5038725" y="6297613"/>
          <p14:tracePt t="55261" x="5029200" y="6297613"/>
          <p14:tracePt t="55270" x="5029200" y="6305550"/>
          <p14:tracePt t="59137" x="5021263" y="6313488"/>
          <p14:tracePt t="59150" x="5013325" y="6313488"/>
          <p14:tracePt t="59163" x="5013325" y="6323013"/>
          <p14:tracePt t="59177" x="5003800" y="6330950"/>
          <p14:tracePt t="59229" x="4995863" y="6330950"/>
          <p14:tracePt t="59406" x="4995863" y="6338888"/>
          <p14:tracePt t="60862" x="4987925" y="6338888"/>
          <p14:tracePt t="60870" x="4978400" y="6338888"/>
          <p14:tracePt t="60878" x="4970463" y="6338888"/>
          <p14:tracePt t="60892" x="4953000" y="6338888"/>
          <p14:tracePt t="60907" x="4935538" y="6338888"/>
          <p14:tracePt t="60916" x="4919663" y="6323013"/>
          <p14:tracePt t="60922" x="4902200" y="6305550"/>
          <p14:tracePt t="60929" x="4894263" y="6288088"/>
          <p14:tracePt t="60938" x="4859338" y="6237288"/>
          <p14:tracePt t="60945" x="4833938" y="6169025"/>
          <p14:tracePt t="60955" x="4800600" y="6118225"/>
          <p14:tracePt t="60962" x="4765675" y="6059488"/>
          <p14:tracePt t="60969" x="4732338" y="6024563"/>
          <p14:tracePt t="60977" x="4714875" y="5983288"/>
          <p14:tracePt t="60983" x="4699000" y="5948363"/>
          <p14:tracePt t="60991" x="4681538" y="5932488"/>
          <p14:tracePt t="61005" x="4673600" y="5905500"/>
          <p14:tracePt t="61006" x="4656138" y="5889625"/>
          <p14:tracePt t="61015" x="4656138" y="5872163"/>
          <p14:tracePt t="61023" x="4656138" y="5864225"/>
          <p14:tracePt t="61031" x="4656138" y="5838825"/>
          <p14:tracePt t="61039" x="4656138" y="5803900"/>
          <p14:tracePt t="61045" x="4646613" y="5761038"/>
          <p14:tracePt t="61055" x="4646613" y="5735638"/>
          <p14:tracePt t="61061" x="4646613" y="5710238"/>
          <p14:tracePt t="61071" x="4646613" y="5684838"/>
          <p14:tracePt t="61077" x="4646613" y="5668963"/>
          <p14:tracePt t="61085" x="4646613" y="5651500"/>
          <p14:tracePt t="61093" x="4656138" y="5616575"/>
          <p14:tracePt t="61101" x="4656138" y="5583238"/>
          <p14:tracePt t="61107" x="4664075" y="5540375"/>
          <p14:tracePt t="61116" x="4673600" y="5497513"/>
          <p14:tracePt t="61123" x="4689475" y="5464175"/>
          <p14:tracePt t="61131" x="4699000" y="5438775"/>
          <p14:tracePt t="61140" x="4699000" y="5421313"/>
          <p14:tracePt t="61147" x="4706938" y="5405438"/>
          <p14:tracePt t="61156" x="4714875" y="5395913"/>
          <p14:tracePt t="61163" x="4714875" y="5380038"/>
          <p14:tracePt t="61170" x="4724400" y="5362575"/>
          <p14:tracePt t="61177" x="4724400" y="5353050"/>
          <p14:tracePt t="61185" x="4732338" y="5337175"/>
          <p14:tracePt t="61193" x="4732338" y="5319713"/>
          <p14:tracePt t="61201" x="4740275" y="5311775"/>
          <p14:tracePt t="61209" x="4749800" y="5294313"/>
          <p14:tracePt t="61217" x="4749800" y="5276850"/>
          <p14:tracePt t="61225" x="4757738" y="5268913"/>
          <p14:tracePt t="61231" x="4757738" y="5251450"/>
          <p14:tracePt t="61240" x="4757738" y="5243513"/>
          <p14:tracePt t="61247" x="4765675" y="5226050"/>
          <p14:tracePt t="61256" x="4765675" y="5208588"/>
          <p14:tracePt t="61263" x="4765675" y="5200650"/>
          <p14:tracePt t="61271" x="4765675" y="5183188"/>
          <p14:tracePt t="61278" x="4765675" y="5167313"/>
          <p14:tracePt t="61284" x="4765675" y="5157788"/>
          <p14:tracePt t="61293" x="4765675" y="5132388"/>
          <p14:tracePt t="61301" x="4757738" y="5099050"/>
          <p14:tracePt t="61309" x="4740275" y="5081588"/>
          <p14:tracePt t="61318" x="4732338" y="5073650"/>
          <p14:tracePt t="61325" x="4732338" y="5064125"/>
          <p14:tracePt t="61333" x="4732338" y="5056188"/>
          <p14:tracePt t="61341" x="4724400" y="5056188"/>
          <p14:tracePt t="61349" x="4714875" y="5048250"/>
          <p14:tracePt t="61355" x="4706938" y="5038725"/>
          <p14:tracePt t="61363" x="4706938" y="5030788"/>
          <p14:tracePt t="61371" x="4699000" y="5022850"/>
          <p14:tracePt t="61380" x="4689475" y="5022850"/>
          <p14:tracePt t="61388" x="4689475" y="5013325"/>
          <p14:tracePt t="63051" x="4699000" y="5005388"/>
          <p14:tracePt t="63058" x="4732338" y="5005388"/>
          <p14:tracePt t="63066" x="4765675" y="5005388"/>
          <p14:tracePt t="63073" x="4800600" y="5005388"/>
          <p14:tracePt t="63081" x="4843463" y="5005388"/>
          <p14:tracePt t="63089" x="4894263" y="5005388"/>
          <p14:tracePt t="63096" x="4945063" y="5005388"/>
          <p14:tracePt t="63104" x="4970463" y="4997450"/>
          <p14:tracePt t="63111" x="5021263" y="4997450"/>
          <p14:tracePt t="63121" x="5064125" y="4997450"/>
          <p14:tracePt t="63128" x="5097463" y="4997450"/>
          <p14:tracePt t="63135" x="5106988" y="4987925"/>
          <p14:tracePt t="63143" x="5122863" y="4987925"/>
          <p14:tracePt t="63151" x="5132388" y="4987925"/>
          <p14:tracePt t="63157" x="5148263" y="4987925"/>
          <p14:tracePt t="63166" x="5165725" y="4979988"/>
          <p14:tracePt t="63173" x="5173663" y="4979988"/>
          <p14:tracePt t="63189" x="5208588" y="4979988"/>
          <p14:tracePt t="63197" x="5216525" y="4979988"/>
          <p14:tracePt t="63205" x="5233988" y="4979988"/>
          <p14:tracePt t="63212" x="5249863" y="4979988"/>
          <p14:tracePt t="63221" x="5267325" y="4979988"/>
          <p14:tracePt t="63227" x="5284788" y="4979988"/>
          <p14:tracePt t="63236" x="5292725" y="4979988"/>
          <p14:tracePt t="63243" x="5310188" y="4979988"/>
          <p14:tracePt t="63251" x="5327650" y="4987925"/>
          <p14:tracePt t="63259" x="5343525" y="4997450"/>
          <p14:tracePt t="63268" x="5360988" y="5005388"/>
          <p14:tracePt t="63273" x="5378450" y="5005388"/>
          <p14:tracePt t="63281" x="5386388" y="5013325"/>
          <p14:tracePt t="63289" x="5403850" y="5030788"/>
          <p14:tracePt t="63297" x="5421313" y="5030788"/>
          <p14:tracePt t="63306" x="5429250" y="5030788"/>
          <p14:tracePt t="63313" x="5437188" y="5038725"/>
          <p14:tracePt t="63322" x="5446713" y="5038725"/>
          <p14:tracePt t="63329" x="5454650" y="5048250"/>
          <p14:tracePt t="63335" x="5462588" y="5048250"/>
          <p14:tracePt t="63343" x="5480050" y="5048250"/>
          <p14:tracePt t="63350" x="5487988" y="5048250"/>
          <p14:tracePt t="63359" x="5505450" y="5056188"/>
          <p14:tracePt t="63368" x="5513388" y="5056188"/>
          <p14:tracePt t="63375" x="5522913" y="5064125"/>
          <p14:tracePt t="63384" x="5530850" y="5073650"/>
          <p14:tracePt t="63391" x="5548313" y="5081588"/>
          <p14:tracePt t="63405" x="5556250" y="5081588"/>
          <p14:tracePt t="65387" x="5556250" y="5091113"/>
          <p14:tracePt t="65395" x="5548313" y="5099050"/>
          <p14:tracePt t="65403" x="5530850" y="5116513"/>
          <p14:tracePt t="65409" x="5513388" y="5116513"/>
          <p14:tracePt t="65417" x="5505450" y="5132388"/>
          <p14:tracePt t="65425" x="5487988" y="5149850"/>
          <p14:tracePt t="65433" x="5454650" y="5167313"/>
          <p14:tracePt t="65440" x="5429250" y="5183188"/>
          <p14:tracePt t="65447" x="5386388" y="5200650"/>
          <p14:tracePt t="65455" x="5353050" y="5218113"/>
          <p14:tracePt t="65464" x="5318125" y="5226050"/>
          <p14:tracePt t="65476" x="5284788" y="5235575"/>
          <p14:tracePt t="65480" x="5249863" y="5251450"/>
          <p14:tracePt t="65489" x="5216525" y="5260975"/>
          <p14:tracePt t="65496" x="5183188" y="5276850"/>
          <p14:tracePt t="65505" x="5157788" y="5294313"/>
          <p14:tracePt t="65509" x="5122863" y="5311775"/>
          <p14:tracePt t="65517" x="5097463" y="5327650"/>
          <p14:tracePt t="65525" x="5064125" y="5345113"/>
          <p14:tracePt t="65534" x="5029200" y="5362575"/>
          <p14:tracePt t="65541" x="4995863" y="5387975"/>
          <p14:tracePt t="65549" x="4970463" y="5405438"/>
          <p14:tracePt t="65558" x="4935538" y="5421313"/>
          <p14:tracePt t="65565" x="4902200" y="5446713"/>
          <p14:tracePt t="65571" x="4859338" y="5464175"/>
          <p14:tracePt t="65579" x="4843463" y="5489575"/>
          <p14:tracePt t="65588" x="4818063" y="5514975"/>
          <p14:tracePt t="65595" x="4791075" y="5532438"/>
          <p14:tracePt t="65604" x="4765675" y="5549900"/>
          <p14:tracePt t="65611" x="4749800" y="5565775"/>
          <p14:tracePt t="65620" x="4724400" y="5583238"/>
          <p14:tracePt t="65627" x="4706938" y="5600700"/>
          <p14:tracePt t="65633" x="4681538" y="5626100"/>
          <p14:tracePt t="65641" x="4656138" y="5641975"/>
          <p14:tracePt t="65649" x="4630738" y="5659438"/>
          <p14:tracePt t="65657" x="4595813" y="5684838"/>
          <p14:tracePt t="65665" x="4562475" y="5702300"/>
          <p14:tracePt t="65673" x="4537075" y="5719763"/>
          <p14:tracePt t="65681" x="4511675" y="5735638"/>
          <p14:tracePt t="65689" x="4486275" y="5753100"/>
          <p14:tracePt t="65695" x="4451350" y="5770563"/>
          <p14:tracePt t="65704" x="4443413" y="5778500"/>
          <p14:tracePt t="65711" x="4410075" y="5795963"/>
          <p14:tracePt t="65721" x="4384675" y="5813425"/>
          <p14:tracePt t="65727" x="4359275" y="5829300"/>
          <p14:tracePt t="65735" x="4332288" y="5846763"/>
          <p14:tracePt t="65743" x="4306888" y="5864225"/>
          <p14:tracePt t="65749" x="4273550" y="5880100"/>
          <p14:tracePt t="65757" x="4230688" y="5897563"/>
          <p14:tracePt t="65765" x="4197350" y="5915025"/>
          <p14:tracePt t="65773" x="4162425" y="5932488"/>
          <p14:tracePt t="65781" x="4111625" y="5957888"/>
          <p14:tracePt t="65789" x="4060825" y="5973763"/>
          <p14:tracePt t="65796" x="4027488" y="5991225"/>
          <p14:tracePt t="65808" x="3976688" y="6008688"/>
          <p14:tracePt t="65814" x="3959225" y="6024563"/>
          <p14:tracePt t="65824" x="3925888" y="6042025"/>
          <p14:tracePt t="65828" x="3900488" y="6049963"/>
          <p14:tracePt t="65837" x="3865563" y="6067425"/>
          <p14:tracePt t="65843" x="3840163" y="6084888"/>
          <p14:tracePt t="65853" x="3806825" y="6102350"/>
          <p14:tracePt t="65860" x="3781425" y="6118225"/>
          <p14:tracePt t="65869" x="3756025" y="6118225"/>
          <p14:tracePt t="65877" x="3721100" y="6135688"/>
          <p14:tracePt t="65883" x="3695700" y="6143625"/>
          <p14:tracePt t="65892" x="3662363" y="6153150"/>
          <p14:tracePt t="65899" x="3644900" y="6153150"/>
          <p14:tracePt t="65908" x="3627438" y="6169025"/>
          <p14:tracePt t="65915" x="3602038" y="6178550"/>
          <p14:tracePt t="65925" x="3576638" y="6194425"/>
          <p14:tracePt t="65931" x="3559175" y="6211888"/>
          <p14:tracePt t="65942" x="3543300" y="6221413"/>
          <p14:tracePt t="65948" x="3533775" y="6221413"/>
          <p14:tracePt t="65953" x="3517900" y="6229350"/>
          <p14:tracePt t="65961" x="3500438" y="6237288"/>
          <p14:tracePt t="65969" x="3492500" y="6254750"/>
          <p14:tracePt t="65979" x="3475038" y="6272213"/>
          <p14:tracePt t="65984" x="3457575" y="6280150"/>
          <p14:tracePt t="65992" x="3432175" y="6288088"/>
          <p14:tracePt t="66000" x="3424238" y="6297613"/>
          <p14:tracePt t="66008" x="3406775" y="6313488"/>
          <p14:tracePt t="66014" x="3389313" y="6323013"/>
          <p14:tracePt t="66023" x="3373438" y="6330950"/>
          <p14:tracePt t="66030" x="3363913" y="6338888"/>
          <p14:tracePt t="66040" x="3348038" y="6338888"/>
          <p14:tracePt t="66046" x="3330575" y="6348413"/>
          <p14:tracePt t="66694" x="3330575" y="6338888"/>
          <p14:tracePt t="66702" x="3330575" y="6330950"/>
          <p14:tracePt t="69763" x="3338513" y="6323013"/>
          <p14:tracePt t="69773" x="3348038" y="6305550"/>
          <p14:tracePt t="69780" x="3363913" y="6288088"/>
          <p14:tracePt t="69789" x="3389313" y="6262688"/>
          <p14:tracePt t="69792" x="3406775" y="6229350"/>
          <p14:tracePt t="69799" x="3424238" y="6203950"/>
          <p14:tracePt t="69807" x="3441700" y="6186488"/>
          <p14:tracePt t="69815" x="3457575" y="6161088"/>
          <p14:tracePt t="69823" x="3467100" y="6143625"/>
          <p14:tracePt t="69831" x="3482975" y="6135688"/>
          <p14:tracePt t="69839" x="3500438" y="6118225"/>
          <p14:tracePt t="69847" x="3517900" y="6102350"/>
          <p14:tracePt t="69854" x="3533775" y="6084888"/>
          <p14:tracePt t="69861" x="3543300" y="6067425"/>
          <p14:tracePt t="69871" x="3559175" y="6059488"/>
          <p14:tracePt t="69877" x="3576638" y="6042025"/>
          <p14:tracePt t="69887" x="3594100" y="6024563"/>
          <p14:tracePt t="69893" x="3611563" y="6008688"/>
          <p14:tracePt t="69901" x="3619500" y="5999163"/>
          <p14:tracePt t="69910" x="3636963" y="5973763"/>
          <p14:tracePt t="69915" x="3652838" y="5957888"/>
          <p14:tracePt t="69923" x="3670300" y="5940425"/>
          <p14:tracePt t="69931" x="3687763" y="5915025"/>
          <p14:tracePt t="69939" x="3695700" y="5905500"/>
          <p14:tracePt t="69947" x="3713163" y="5880100"/>
          <p14:tracePt t="69956" x="3729038" y="5854700"/>
          <p14:tracePt t="69964" x="3746500" y="5821363"/>
          <p14:tracePt t="69972" x="3771900" y="5795963"/>
          <p14:tracePt t="69977" x="3797300" y="5761038"/>
          <p14:tracePt t="69987" x="3832225" y="5745163"/>
          <p14:tracePt t="69993" x="3848100" y="5719763"/>
          <p14:tracePt t="70004" x="3865563" y="5702300"/>
          <p14:tracePt t="70009" x="3883025" y="5676900"/>
          <p14:tracePt t="70017" x="3900488" y="5668963"/>
          <p14:tracePt t="70025" x="3908425" y="5651500"/>
          <p14:tracePt t="70033" x="3925888" y="5634038"/>
          <p14:tracePt t="70039" x="3941763" y="5616575"/>
          <p14:tracePt t="70047" x="3959225" y="5600700"/>
          <p14:tracePt t="70056" x="3976688" y="5591175"/>
          <p14:tracePt t="70063" x="3984625" y="5575300"/>
          <p14:tracePt t="70072" x="4002088" y="5557838"/>
          <p14:tracePt t="70079" x="4017963" y="5540375"/>
          <p14:tracePt t="70087" x="4035425" y="5532438"/>
          <p14:tracePt t="70095" x="4044950" y="5514975"/>
          <p14:tracePt t="70102" x="4060825" y="5497513"/>
          <p14:tracePt t="70109" x="4078288" y="5481638"/>
          <p14:tracePt t="70117" x="4095750" y="5464175"/>
          <p14:tracePt t="70125" x="4111625" y="5456238"/>
          <p14:tracePt t="70133" x="4121150" y="5438775"/>
          <p14:tracePt t="70141" x="4137025" y="5421313"/>
          <p14:tracePt t="70149" x="4154488" y="5405438"/>
          <p14:tracePt t="70157" x="4171950" y="5395913"/>
          <p14:tracePt t="70163" x="4179888" y="5380038"/>
          <p14:tracePt t="70172" x="4197350" y="5362575"/>
          <p14:tracePt t="70179" x="4214813" y="5345113"/>
          <p14:tracePt t="70187" x="4230688" y="5327650"/>
          <p14:tracePt t="70195" x="4248150" y="5319713"/>
          <p14:tracePt t="70203" x="4256088" y="5302250"/>
          <p14:tracePt t="70211" x="4273550" y="5286375"/>
          <p14:tracePt t="70220" x="4291013" y="5268913"/>
          <p14:tracePt t="70225" x="4306888" y="5260975"/>
          <p14:tracePt t="70233" x="4324350" y="5243513"/>
          <p14:tracePt t="70241" x="4332288" y="5226050"/>
          <p14:tracePt t="70249" x="4349750" y="5208588"/>
          <p14:tracePt t="70257" x="4367213" y="5200650"/>
          <p14:tracePt t="70265" x="4384675" y="5192713"/>
          <p14:tracePt t="70273" x="4392613" y="5175250"/>
          <p14:tracePt t="70281" x="4410075" y="5157788"/>
          <p14:tracePt t="70288" x="4425950" y="5141913"/>
          <p14:tracePt t="70297" x="4443413" y="5124450"/>
          <p14:tracePt t="70308" x="4451350" y="5116513"/>
          <p14:tracePt t="70313" x="4468813" y="5106988"/>
          <p14:tracePt t="70325" x="4486275" y="5099050"/>
          <p14:tracePt t="70329" x="4503738" y="5081588"/>
          <p14:tracePt t="70338" x="4511675" y="5073650"/>
          <p14:tracePt t="70341" x="4519613" y="5064125"/>
          <p14:tracePt t="70349" x="4537075" y="5056188"/>
          <p14:tracePt t="70357" x="4545013" y="5038725"/>
          <p14:tracePt t="70365" x="4545013" y="5030788"/>
          <p14:tracePt t="70373" x="4562475" y="5030788"/>
          <p14:tracePt t="70381" x="4570413" y="5013325"/>
          <p14:tracePt t="70393" x="4579938" y="5005388"/>
          <p14:tracePt t="70404" x="4579938" y="4997450"/>
          <p14:tracePt t="70420" x="4579938" y="4987925"/>
          <p14:tracePt t="70427" x="4587875" y="4987925"/>
          <p14:tracePt t="70437" x="4587875" y="4979988"/>
          <p14:tracePt t="71913" x="4554538" y="4979988"/>
          <p14:tracePt t="71923" x="4529138" y="4979988"/>
          <p14:tracePt t="71930" x="4511675" y="4972050"/>
          <p14:tracePt t="71939" x="4503738" y="4972050"/>
          <p14:tracePt t="71943" x="4486275" y="4972050"/>
          <p14:tracePt t="71954" x="4468813" y="4962525"/>
          <p14:tracePt t="71957" x="4460875" y="4954588"/>
          <p14:tracePt t="71965" x="4443413" y="4954588"/>
          <p14:tracePt t="71973" x="4425950" y="4954588"/>
          <p14:tracePt t="71981" x="4418013" y="4954588"/>
          <p14:tracePt t="71990" x="4400550" y="4954588"/>
          <p14:tracePt t="71997" x="4392613" y="4954588"/>
          <p14:tracePt t="72005" x="4375150" y="4946650"/>
          <p14:tracePt t="72013" x="4359275" y="4946650"/>
          <p14:tracePt t="72021" x="4341813" y="4946650"/>
          <p14:tracePt t="72027" x="4324350" y="4937125"/>
          <p14:tracePt t="72037" x="4306888" y="4929188"/>
          <p14:tracePt t="72043" x="4298950" y="4919663"/>
          <p14:tracePt t="72054" x="4281488" y="4919663"/>
          <p14:tracePt t="72059" x="4273550" y="4919663"/>
          <p14:tracePt t="72068" x="4265613" y="4911725"/>
          <p14:tracePt t="72075" x="4248150" y="4903788"/>
          <p14:tracePt t="72081" x="4230688" y="4903788"/>
          <p14:tracePt t="72097" x="4222750" y="4894263"/>
          <p14:tracePt t="72105" x="4205288" y="4894263"/>
          <p14:tracePt t="72114" x="4197350" y="4894263"/>
          <p14:tracePt t="72121" x="4187825" y="4894263"/>
          <p14:tracePt t="72129" x="4179888" y="4894263"/>
          <p14:tracePt t="72137" x="4162425" y="4886325"/>
          <p14:tracePt t="72143" x="4154488" y="4886325"/>
          <p14:tracePt t="72154" x="4146550" y="4886325"/>
          <p14:tracePt t="72159" x="4129088" y="4878388"/>
          <p14:tracePt t="72167" x="4111625" y="4878388"/>
          <p14:tracePt t="72176" x="4103688" y="4878388"/>
          <p14:tracePt t="72183" x="4095750" y="4878388"/>
          <p14:tracePt t="72191" x="4086225" y="4868863"/>
          <p14:tracePt t="72199" x="4078288" y="4868863"/>
          <p14:tracePt t="72205" x="4060825" y="4868863"/>
          <p14:tracePt t="72214" x="4052888" y="4868863"/>
          <p14:tracePt t="72221" x="4035425" y="4860925"/>
          <p14:tracePt t="72229" x="4017963" y="4860925"/>
          <p14:tracePt t="72238" x="4010025" y="4860925"/>
          <p14:tracePt t="72245" x="3992563" y="4852988"/>
          <p14:tracePt t="72254" x="3984625" y="4852988"/>
          <p14:tracePt t="72261" x="3967163" y="4852988"/>
          <p14:tracePt t="72268" x="3951288" y="4852988"/>
          <p14:tracePt t="72275" x="3941763" y="4852988"/>
          <p14:tracePt t="72283" x="3916363" y="4852988"/>
          <p14:tracePt t="72291" x="3900488" y="4852988"/>
          <p14:tracePt t="72299" x="3890963" y="4852988"/>
          <p14:tracePt t="72307" x="3873500" y="4852988"/>
          <p14:tracePt t="72316" x="3865563" y="4852988"/>
          <p14:tracePt t="72323" x="3848100" y="4852988"/>
          <p14:tracePt t="72329" x="3832225" y="4843463"/>
          <p14:tracePt t="72337" x="3822700" y="4843463"/>
          <p14:tracePt t="72345" x="3806825" y="4835525"/>
          <p14:tracePt t="72354" x="3789363" y="4835525"/>
          <p14:tracePt t="72361" x="3781425" y="4827588"/>
          <p14:tracePt t="72370" x="3763963" y="4827588"/>
          <p14:tracePt t="72377" x="3746500" y="4827588"/>
          <p14:tracePt t="72387" x="3738563" y="4827588"/>
          <p14:tracePt t="72391" x="3721100" y="4827588"/>
          <p14:tracePt t="72399" x="3713163" y="4827588"/>
          <p14:tracePt t="72407" x="3695700" y="4827588"/>
          <p14:tracePt t="72416" x="3678238" y="4827588"/>
          <p14:tracePt t="72423" x="3670300" y="4827588"/>
          <p14:tracePt t="72431" x="3652838" y="4827588"/>
          <p14:tracePt t="72439" x="3636963" y="4835525"/>
          <p14:tracePt t="72447" x="3627438" y="4835525"/>
          <p14:tracePt t="72454" x="3611563" y="4835525"/>
          <p14:tracePt t="72461" x="3602038" y="4835525"/>
          <p14:tracePt t="72477" x="3594100" y="4843463"/>
          <p14:tracePt t="72487" x="3586163" y="4843463"/>
          <p14:tracePt t="72494" x="3586163" y="4852988"/>
          <p14:tracePt t="72503" x="3568700" y="4860925"/>
          <p14:tracePt t="72509" x="3559175" y="4860925"/>
          <p14:tracePt t="72515" x="3551238" y="4860925"/>
          <p14:tracePt t="72523" x="3543300" y="4860925"/>
          <p14:tracePt t="72531" x="3533775" y="4868863"/>
          <p14:tracePt t="72539" x="3533775" y="4878388"/>
          <p14:tracePt t="72547" x="3525838" y="4878388"/>
          <p14:tracePt t="72555" x="3517900" y="4886325"/>
          <p14:tracePt t="72573" x="3508375" y="4886325"/>
          <p14:tracePt t="72581" x="3508375" y="4894263"/>
          <p14:tracePt t="72618" x="3500438" y="4894263"/>
          <p14:tracePt t="72630" x="3500438" y="4903788"/>
          <p14:tracePt t="73437" x="3500438" y="4911725"/>
          <p14:tracePt t="73442" x="3500438" y="4929188"/>
          <p14:tracePt t="73450" x="3500438" y="4937125"/>
          <p14:tracePt t="73457" x="3500438" y="4954588"/>
          <p14:tracePt t="73465" x="3500438" y="4962525"/>
          <p14:tracePt t="73473" x="3500438" y="4979988"/>
          <p14:tracePt t="73481" x="3500438" y="4997450"/>
          <p14:tracePt t="73490" x="3500438" y="5005388"/>
          <p14:tracePt t="73497" x="3500438" y="5022850"/>
          <p14:tracePt t="73507" x="3500438" y="5030788"/>
          <p14:tracePt t="75485" x="3508375" y="5030788"/>
          <p14:tracePt t="77237" x="3508375" y="5022850"/>
          <p14:tracePt t="77258" x="3508375" y="5013325"/>
          <p14:tracePt t="77264" x="3508375" y="4997450"/>
          <p14:tracePt t="77272" x="3500438" y="4997450"/>
          <p14:tracePt t="77279" x="3500438" y="4979988"/>
          <p14:tracePt t="77287" x="3500438" y="4972050"/>
          <p14:tracePt t="77293" x="3492500" y="4954588"/>
          <p14:tracePt t="77303" x="3492500" y="4937125"/>
          <p14:tracePt t="77309" x="3492500" y="4929188"/>
          <p14:tracePt t="77319" x="3492500" y="4911725"/>
          <p14:tracePt t="77325" x="3492500" y="4894263"/>
          <p14:tracePt t="77334" x="3492500" y="4886325"/>
          <p14:tracePt t="77341" x="3492500" y="4868863"/>
          <p14:tracePt t="77349" x="3492500" y="4852988"/>
          <p14:tracePt t="77355" x="3492500" y="4843463"/>
          <p14:tracePt t="77363" x="3492500" y="4827588"/>
          <p14:tracePt t="77371" x="3492500" y="4818063"/>
          <p14:tracePt t="77379" x="3492500" y="4802188"/>
          <p14:tracePt t="77387" x="3492500" y="4784725"/>
          <p14:tracePt t="77395" x="3492500" y="4775200"/>
          <p14:tracePt t="77403" x="3500438" y="4759325"/>
          <p14:tracePt t="77411" x="3500438" y="4741863"/>
          <p14:tracePt t="77417" x="3508375" y="4724400"/>
          <p14:tracePt t="77425" x="3517900" y="4699000"/>
          <p14:tracePt t="77433" x="3517900" y="4683125"/>
          <p14:tracePt t="77441" x="3525838" y="4665663"/>
          <p14:tracePt t="77449" x="3533775" y="4648200"/>
          <p14:tracePt t="77458" x="3543300" y="4622800"/>
          <p14:tracePt t="77465" x="3551238" y="4605338"/>
          <p14:tracePt t="77474" x="3568700" y="4597400"/>
          <p14:tracePt t="77479" x="3586163" y="4579938"/>
          <p14:tracePt t="77488" x="3602038" y="4564063"/>
          <p14:tracePt t="77495" x="3619500" y="4546600"/>
          <p14:tracePt t="77503" x="3627438" y="4529138"/>
          <p14:tracePt t="77511" x="3644900" y="4521200"/>
          <p14:tracePt t="77519" x="3662363" y="4503738"/>
          <p14:tracePt t="77527" x="3678238" y="4486275"/>
          <p14:tracePt t="77536" x="3687763" y="4470400"/>
          <p14:tracePt t="77542" x="3703638" y="4460875"/>
          <p14:tracePt t="77549" x="3721100" y="4445000"/>
          <p14:tracePt t="77557" x="3746500" y="4427538"/>
          <p14:tracePt t="77565" x="3771900" y="4419600"/>
          <p14:tracePt t="77573" x="3814763" y="4410075"/>
          <p14:tracePt t="77581" x="3857625" y="4410075"/>
          <p14:tracePt t="77589" x="3900488" y="4410075"/>
          <p14:tracePt t="77597" x="3941763" y="4410075"/>
          <p14:tracePt t="77603" x="3984625" y="4410075"/>
          <p14:tracePt t="77611" x="4027488" y="4410075"/>
          <p14:tracePt t="77619" x="4086225" y="4410075"/>
          <p14:tracePt t="77627" x="4146550" y="4410075"/>
          <p14:tracePt t="77636" x="4205288" y="4410075"/>
          <p14:tracePt t="77643" x="4265613" y="4410075"/>
          <p14:tracePt t="77653" x="4349750" y="4419600"/>
          <p14:tracePt t="77659" x="4425950" y="4435475"/>
          <p14:tracePt t="77665" x="4511675" y="4445000"/>
          <p14:tracePt t="77673" x="4595813" y="4460875"/>
          <p14:tracePt t="77681" x="4673600" y="4486275"/>
          <p14:tracePt t="77689" x="4757738" y="4513263"/>
          <p14:tracePt t="77697" x="4851400" y="4529138"/>
          <p14:tracePt t="77705" x="4919663" y="4554538"/>
          <p14:tracePt t="77714" x="4987925" y="4572000"/>
          <p14:tracePt t="77721" x="5029200" y="4589463"/>
          <p14:tracePt t="77727" x="5097463" y="4614863"/>
          <p14:tracePt t="77736" x="5140325" y="4630738"/>
          <p14:tracePt t="77743" x="5199063" y="4648200"/>
          <p14:tracePt t="77753" x="5267325" y="4673600"/>
          <p14:tracePt t="77759" x="5310188" y="4691063"/>
          <p14:tracePt t="77770" x="5360988" y="4708525"/>
          <p14:tracePt t="77775" x="5411788" y="4733925"/>
          <p14:tracePt t="77784" x="5454650" y="4749800"/>
          <p14:tracePt t="77789" x="5505450" y="4767263"/>
          <p14:tracePt t="77797" x="5548313" y="4784725"/>
          <p14:tracePt t="77805" x="5599113" y="4818063"/>
          <p14:tracePt t="77813" x="5649913" y="4835525"/>
          <p14:tracePt t="77821" x="5683250" y="4852988"/>
          <p14:tracePt t="77829" x="5718175" y="4878388"/>
          <p14:tracePt t="77837" x="5768975" y="4919663"/>
          <p14:tracePt t="77845" x="5819775" y="4954588"/>
          <p14:tracePt t="77852" x="5870575" y="5005388"/>
          <p14:tracePt t="77859" x="5913438" y="5030788"/>
          <p14:tracePt t="77869" x="5938838" y="5056188"/>
          <p14:tracePt t="77875" x="5964238" y="5091113"/>
          <p14:tracePt t="77884" x="5997575" y="5124450"/>
          <p14:tracePt t="77891" x="6015038" y="5157788"/>
          <p14:tracePt t="77899" x="6040438" y="5183188"/>
          <p14:tracePt t="77908" x="6065838" y="5200650"/>
          <p14:tracePt t="77913" x="6083300" y="5218113"/>
          <p14:tracePt t="77921" x="6100763" y="5243513"/>
          <p14:tracePt t="77929" x="6116638" y="5268913"/>
          <p14:tracePt t="77938" x="6126163" y="5286375"/>
          <p14:tracePt t="77945" x="6142038" y="5319713"/>
          <p14:tracePt t="77954" x="6159500" y="5353050"/>
          <p14:tracePt t="77961" x="6194425" y="5405438"/>
          <p14:tracePt t="77969" x="6219825" y="5446713"/>
          <p14:tracePt t="77976" x="6253163" y="5489575"/>
          <p14:tracePt t="77983" x="6270625" y="5524500"/>
          <p14:tracePt t="77991" x="6286500" y="5549900"/>
          <p14:tracePt t="77999" x="6303963" y="5575300"/>
          <p14:tracePt t="78008" x="6311900" y="5591175"/>
          <p14:tracePt t="78015" x="6329363" y="5608638"/>
          <p14:tracePt t="78023" x="6346825" y="5634038"/>
          <p14:tracePt t="78031" x="6364288" y="5651500"/>
          <p14:tracePt t="78037" x="6380163" y="5676900"/>
          <p14:tracePt t="78045" x="6389688" y="5684838"/>
          <p14:tracePt t="78054" x="6389688" y="5710238"/>
          <p14:tracePt t="78061" x="6397625" y="5735638"/>
          <p14:tracePt t="78069" x="6397625" y="5745163"/>
          <p14:tracePt t="78077" x="6405563" y="5778500"/>
          <p14:tracePt t="78086" x="6415088" y="5803900"/>
          <p14:tracePt t="78091" x="6415088" y="5838825"/>
          <p14:tracePt t="78099" x="6423025" y="5864225"/>
          <p14:tracePt t="78107" x="6430963" y="5897563"/>
          <p14:tracePt t="78115" x="6440488" y="5922963"/>
          <p14:tracePt t="78135" x="6448425" y="5983288"/>
          <p14:tracePt t="78139" x="6448425" y="5991225"/>
          <p14:tracePt t="78147" x="6448425" y="6024563"/>
          <p14:tracePt t="78153" x="6448425" y="6042025"/>
          <p14:tracePt t="78161" x="6448425" y="6059488"/>
          <p14:tracePt t="78169" x="6448425" y="6084888"/>
          <p14:tracePt t="78177" x="6448425" y="6092825"/>
          <p14:tracePt t="78186" x="6448425" y="6110288"/>
          <p14:tracePt t="78193" x="6448425" y="6127750"/>
          <p14:tracePt t="78209" x="6448425" y="6143625"/>
          <p14:tracePt t="78220" x="6448425" y="6153150"/>
          <p14:tracePt t="78247" x="6448425" y="6161088"/>
          <p14:tracePt t="78294" x="6448425" y="6169025"/>
          <p14:tracePt t="78319" x="6448425" y="6178550"/>
          <p14:tracePt t="78326" x="6448425" y="6186488"/>
          <p14:tracePt t="78334" x="6440488" y="6194425"/>
          <p14:tracePt t="78340" x="6430963" y="6194425"/>
          <p14:tracePt t="78347" x="6423025" y="6203950"/>
          <p14:tracePt t="78355" x="6423025" y="6221413"/>
          <p14:tracePt t="78363" x="6415088" y="6221413"/>
          <p14:tracePt t="78376" x="6415088" y="6229350"/>
          <p14:tracePt t="78384" x="6405563" y="6229350"/>
          <p14:tracePt t="81011" x="6415088" y="6229350"/>
          <p14:tracePt t="81403" x="6423025" y="6229350"/>
          <p14:tracePt t="81412" x="6430963" y="6237288"/>
          <p14:tracePt t="81421" x="6440488" y="6237288"/>
          <p14:tracePt t="81434" x="6448425" y="6237288"/>
          <p14:tracePt t="81442" x="6456363" y="6237288"/>
          <p14:tracePt t="81459" x="6465888" y="6237288"/>
          <p14:tracePt t="81471" x="6473825" y="6229350"/>
          <p14:tracePt t="81476" x="6483350" y="6229350"/>
          <p14:tracePt t="81484" x="6491288" y="6229350"/>
          <p14:tracePt t="81492" x="6499225" y="6229350"/>
          <p14:tracePt t="81500" x="6508750" y="6229350"/>
          <p14:tracePt t="81508" x="6524625" y="6229350"/>
          <p14:tracePt t="81514" x="6534150" y="6229350"/>
          <p14:tracePt t="81521" x="6550025" y="6229350"/>
          <p14:tracePt t="81530" x="6567488" y="6229350"/>
          <p14:tracePt t="81538" x="6575425" y="6237288"/>
          <p14:tracePt t="81546" x="6592888" y="6237288"/>
          <p14:tracePt t="81554" x="6610350" y="6237288"/>
          <p14:tracePt t="81571" x="6618288" y="6246813"/>
          <p14:tracePt t="81576" x="6626225" y="6246813"/>
          <p14:tracePt t="81592" x="6635750" y="6246813"/>
          <p14:tracePt t="81600" x="6643688" y="6246813"/>
          <p14:tracePt t="81608" x="6653213" y="6246813"/>
          <p14:tracePt t="81624" x="6661150" y="6246813"/>
          <p14:tracePt t="81632" x="6669088" y="6246813"/>
          <p14:tracePt t="81637" x="6678613" y="6246813"/>
          <p14:tracePt t="81646" x="6694488" y="6246813"/>
          <p14:tracePt t="81653" x="6711950" y="6254750"/>
          <p14:tracePt t="81662" x="6729413" y="6262688"/>
          <p14:tracePt t="81670" x="6745288" y="6262688"/>
          <p14:tracePt t="81678" x="6762750" y="6272213"/>
          <p14:tracePt t="81687" x="6780213" y="6288088"/>
          <p14:tracePt t="81694" x="6797675" y="6297613"/>
          <p14:tracePt t="81700" x="6805613" y="6305550"/>
          <p14:tracePt t="81708" x="6813550" y="6305550"/>
          <p14:tracePt t="81724" x="6823075" y="6305550"/>
          <p14:tracePt t="81732" x="6831013" y="6305550"/>
          <p14:tracePt t="81758" x="6838950" y="6305550"/>
          <p14:tracePt t="81766" x="6856413" y="6305550"/>
          <p14:tracePt t="81774" x="6864350" y="6305550"/>
          <p14:tracePt t="81782" x="6881813" y="6305550"/>
          <p14:tracePt t="81790" x="6899275" y="6313488"/>
          <p14:tracePt t="81798" x="6907213" y="6313488"/>
          <p14:tracePt t="81806" x="6924675" y="6313488"/>
          <p14:tracePt t="81814" x="6942138" y="6323013"/>
          <p14:tracePt t="81821" x="6958013" y="6323013"/>
          <p14:tracePt t="81827" x="6975475" y="6323013"/>
          <p14:tracePt t="81837" x="6983413" y="6330950"/>
          <p14:tracePt t="81844" x="6992938" y="6330950"/>
          <p14:tracePt t="81854" x="7008813" y="6330950"/>
          <p14:tracePt t="81871" x="7018338" y="6330950"/>
          <p14:tracePt t="81876" x="7034213" y="6330950"/>
          <p14:tracePt t="81883" x="7043738" y="6330950"/>
          <p14:tracePt t="81890" x="7059613" y="6323013"/>
          <p14:tracePt t="81898" x="7077075" y="6323013"/>
          <p14:tracePt t="81906" x="7085013" y="6313488"/>
          <p14:tracePt t="81914" x="7112000" y="6313488"/>
          <p14:tracePt t="81921" x="7127875" y="6313488"/>
          <p14:tracePt t="81930" x="7137400" y="6305550"/>
          <p14:tracePt t="81938" x="7153275" y="6297613"/>
          <p14:tracePt t="81944" x="7178675" y="6288088"/>
          <p14:tracePt t="81954" x="7188200" y="6272213"/>
          <p14:tracePt t="81960" x="7196138" y="6262688"/>
          <p14:tracePt t="81970" x="7213600" y="6254750"/>
          <p14:tracePt t="81976" x="7229475" y="6237288"/>
          <p14:tracePt t="81984" x="7246938" y="6221413"/>
          <p14:tracePt t="81992" x="7264400" y="6203950"/>
          <p14:tracePt t="82006" x="7289800" y="6178550"/>
          <p14:tracePt t="82013" x="7307263" y="6161088"/>
          <p14:tracePt t="82022" x="7323138" y="6143625"/>
          <p14:tracePt t="82029" x="7340600" y="6118225"/>
          <p14:tracePt t="82038" x="7348538" y="6102350"/>
          <p14:tracePt t="82047" x="7366000" y="6092825"/>
          <p14:tracePt t="82057" x="7373938" y="6076950"/>
          <p14:tracePt t="82062" x="7383463" y="6059488"/>
          <p14:tracePt t="82072" x="7391400" y="6049963"/>
          <p14:tracePt t="82076" x="7391400" y="6034088"/>
          <p14:tracePt t="82088" x="7391400" y="6016625"/>
          <p14:tracePt t="82092" x="7391400" y="6008688"/>
          <p14:tracePt t="82100" x="7391400" y="5991225"/>
          <p14:tracePt t="82107" x="7391400" y="5983288"/>
          <p14:tracePt t="82116" x="7391400" y="5965825"/>
          <p14:tracePt t="82124" x="7391400" y="5948363"/>
          <p14:tracePt t="82130" x="7391400" y="5940425"/>
          <p14:tracePt t="82137" x="7391400" y="5922963"/>
          <p14:tracePt t="82146" x="7391400" y="5915025"/>
          <p14:tracePt t="82153" x="7391400" y="5897563"/>
          <p14:tracePt t="82162" x="7391400" y="5880100"/>
          <p14:tracePt t="82170" x="7391400" y="5872163"/>
          <p14:tracePt t="82178" x="7391400" y="5854700"/>
          <p14:tracePt t="82186" x="7391400" y="5846763"/>
          <p14:tracePt t="82191" x="7391400" y="5829300"/>
          <p14:tracePt t="82200" x="7391400" y="5813425"/>
          <p14:tracePt t="82207" x="7391400" y="5803900"/>
          <p14:tracePt t="82215" x="7383463" y="5788025"/>
          <p14:tracePt t="82223" x="7373938" y="5770563"/>
          <p14:tracePt t="82231" x="7366000" y="5761038"/>
          <p14:tracePt t="82239" x="7358063" y="5745163"/>
          <p14:tracePt t="82247" x="7358063" y="5727700"/>
          <p14:tracePt t="82253" x="7348538" y="5710238"/>
          <p14:tracePt t="82262" x="7340600" y="5702300"/>
          <p14:tracePt t="82269" x="7323138" y="5684838"/>
          <p14:tracePt t="82278" x="7307263" y="5668963"/>
          <p14:tracePt t="82285" x="7297738" y="5651500"/>
          <p14:tracePt t="82293" x="7289800" y="5651500"/>
          <p14:tracePt t="82302" x="7272338" y="5634038"/>
          <p14:tracePt t="82309" x="7256463" y="5616575"/>
          <p14:tracePt t="82315" x="7239000" y="5600700"/>
          <p14:tracePt t="82323" x="7229475" y="5583238"/>
          <p14:tracePt t="82331" x="7213600" y="5575300"/>
          <p14:tracePt t="82339" x="7196138" y="5557838"/>
          <p14:tracePt t="82347" x="7178675" y="5540375"/>
          <p14:tracePt t="82355" x="7162800" y="5524500"/>
          <p14:tracePt t="82363" x="7153275" y="5514975"/>
          <p14:tracePt t="82371" x="7137400" y="5497513"/>
          <p14:tracePt t="82377" x="7119938" y="5481638"/>
          <p14:tracePt t="82385" x="7102475" y="5464175"/>
          <p14:tracePt t="82393" x="7094538" y="5456238"/>
          <p14:tracePt t="82402" x="7077075" y="5446713"/>
          <p14:tracePt t="82409" x="7059613" y="5438775"/>
          <p14:tracePt t="82418" x="7043738" y="5430838"/>
          <p14:tracePt t="82425" x="7034213" y="5413375"/>
          <p14:tracePt t="82433" x="7026275" y="5405438"/>
          <p14:tracePt t="82439" x="7008813" y="5405438"/>
          <p14:tracePt t="82447" x="7000875" y="5395913"/>
          <p14:tracePt t="82455" x="6983413" y="5387975"/>
          <p14:tracePt t="82463" x="6967538" y="5370513"/>
          <p14:tracePt t="82471" x="6950075" y="5362575"/>
          <p14:tracePt t="82479" x="6942138" y="5353050"/>
          <p14:tracePt t="82487" x="6924675" y="5353050"/>
          <p14:tracePt t="82495" x="6907213" y="5345113"/>
          <p14:tracePt t="82502" x="6899275" y="5337175"/>
          <p14:tracePt t="82509" x="6881813" y="5337175"/>
          <p14:tracePt t="82519" x="6864350" y="5327650"/>
          <p14:tracePt t="82525" x="6856413" y="5327650"/>
          <p14:tracePt t="82535" x="6838950" y="5319713"/>
          <p14:tracePt t="82541" x="6823075" y="5311775"/>
          <p14:tracePt t="82549" x="6813550" y="5311775"/>
          <p14:tracePt t="82557" x="6805613" y="5311775"/>
          <p14:tracePt t="82564" x="6797675" y="5311775"/>
          <p14:tracePt t="82571" x="6780213" y="5311775"/>
          <p14:tracePt t="82579" x="6762750" y="5311775"/>
          <p14:tracePt t="82587" x="6754813" y="5311775"/>
          <p14:tracePt t="82595" x="6737350" y="5319713"/>
          <p14:tracePt t="82603" x="6719888" y="5327650"/>
          <p14:tracePt t="82611" x="6704013" y="5337175"/>
          <p14:tracePt t="82619" x="6694488" y="5345113"/>
          <p14:tracePt t="82625" x="6678613" y="5345113"/>
          <p14:tracePt t="82635" x="6661150" y="5353050"/>
          <p14:tracePt t="82641" x="6653213" y="5362575"/>
          <p14:tracePt t="82650" x="6635750" y="5370513"/>
          <p14:tracePt t="82657" x="6626225" y="5387975"/>
          <p14:tracePt t="82665" x="6610350" y="5395913"/>
          <p14:tracePt t="82673" x="6600825" y="5395913"/>
          <p14:tracePt t="82681" x="6584950" y="5405438"/>
          <p14:tracePt t="82687" x="6567488" y="5413375"/>
          <p14:tracePt t="82695" x="6550025" y="5430838"/>
          <p14:tracePt t="82703" x="6542088" y="5446713"/>
          <p14:tracePt t="82711" x="6524625" y="5456238"/>
          <p14:tracePt t="82720" x="6508750" y="5472113"/>
          <p14:tracePt t="82727" x="6491288" y="5489575"/>
          <p14:tracePt t="82736" x="6483350" y="5507038"/>
          <p14:tracePt t="82741" x="6465888" y="5524500"/>
          <p14:tracePt t="82749" x="6448425" y="5532438"/>
          <p14:tracePt t="82757" x="6430963" y="5549900"/>
          <p14:tracePt t="82765" x="6415088" y="5565775"/>
          <p14:tracePt t="82773" x="6405563" y="5575300"/>
          <p14:tracePt t="82781" x="6389688" y="5591175"/>
          <p14:tracePt t="82790" x="6372225" y="5600700"/>
          <p14:tracePt t="82797" x="6354763" y="5616575"/>
          <p14:tracePt t="82803" x="6354763" y="5626100"/>
          <p14:tracePt t="82811" x="6346825" y="5634038"/>
          <p14:tracePt t="82820" x="6329363" y="5641975"/>
          <p14:tracePt t="82827" x="6329363" y="5651500"/>
          <p14:tracePt t="82836" x="6321425" y="5659438"/>
          <p14:tracePt t="82843" x="6311900" y="5668963"/>
          <p14:tracePt t="82852" x="6296025" y="5676900"/>
          <p14:tracePt t="82859" x="6296025" y="5684838"/>
          <p14:tracePt t="82866" x="6286500" y="5684838"/>
          <p14:tracePt t="82873" x="6278563" y="5702300"/>
          <p14:tracePt t="82882" x="6278563" y="5710238"/>
          <p14:tracePt t="82889" x="6270625" y="5719763"/>
          <p14:tracePt t="82897" x="6261100" y="5735638"/>
          <p14:tracePt t="82905" x="6253163" y="5753100"/>
          <p14:tracePt t="82913" x="6245225" y="5761038"/>
          <p14:tracePt t="82921" x="6235700" y="5778500"/>
          <p14:tracePt t="82927" x="6235700" y="5795963"/>
          <p14:tracePt t="82935" x="6235700" y="5803900"/>
          <p14:tracePt t="82943" x="6235700" y="5821363"/>
          <p14:tracePt t="82952" x="6235700" y="5846763"/>
          <p14:tracePt t="82959" x="6235700" y="5854700"/>
          <p14:tracePt t="82969" x="6235700" y="5872163"/>
          <p14:tracePt t="82975" x="6235700" y="5880100"/>
          <p14:tracePt t="82986" x="6235700" y="5897563"/>
          <p14:tracePt t="82990" x="6235700" y="5915025"/>
          <p14:tracePt t="83003" x="6235700" y="5922963"/>
          <p14:tracePt t="83006" x="6245225" y="5932488"/>
          <p14:tracePt t="83013" x="6253163" y="5940425"/>
          <p14:tracePt t="83021" x="6253163" y="5948363"/>
          <p14:tracePt t="83029" x="6253163" y="5965825"/>
          <p14:tracePt t="83037" x="6261100" y="5983288"/>
          <p14:tracePt t="83045" x="6270625" y="5991225"/>
          <p14:tracePt t="83052" x="6278563" y="6008688"/>
          <p14:tracePt t="83059" x="6286500" y="6024563"/>
          <p14:tracePt t="83070" x="6296025" y="6042025"/>
          <p14:tracePt t="83075" x="6311900" y="6049963"/>
          <p14:tracePt t="83086" x="6311900" y="6067425"/>
          <p14:tracePt t="83091" x="6321425" y="6084888"/>
          <p14:tracePt t="83099" x="6329363" y="6092825"/>
          <p14:tracePt t="83107" x="6338888" y="6110288"/>
          <p14:tracePt t="83113" x="6346825" y="6127750"/>
          <p14:tracePt t="83121" x="6354763" y="6143625"/>
          <p14:tracePt t="83137" x="6364288" y="6161088"/>
          <p14:tracePt t="83146" x="6364288" y="6169025"/>
          <p14:tracePt t="83763" x="6346825" y="6169025"/>
          <p14:tracePt t="83773" x="6338888" y="6169025"/>
          <p14:tracePt t="83780" x="6338888" y="6161088"/>
          <p14:tracePt t="83788" x="6329363" y="6161088"/>
          <p14:tracePt t="83796" x="6321425" y="6161088"/>
          <p14:tracePt t="83803" x="6321425" y="6153150"/>
          <p14:tracePt t="83862" x="6311900" y="6143625"/>
          <p14:tracePt t="83870" x="6303963" y="6135688"/>
          <p14:tracePt t="83878" x="6296025" y="6135688"/>
          <p14:tracePt t="83887" x="6286500" y="6127750"/>
          <p14:tracePt t="83894" x="6278563" y="6127750"/>
          <p14:tracePt t="83903" x="6270625" y="6118225"/>
          <p14:tracePt t="83910" x="6270625" y="6110288"/>
          <p14:tracePt t="83920" x="6253163" y="6102350"/>
          <p14:tracePt t="83924" x="6235700" y="6102350"/>
          <p14:tracePt t="83932" x="6227763" y="6092825"/>
          <p14:tracePt t="83940" x="6210300" y="6084888"/>
          <p14:tracePt t="83948" x="6194425" y="6076950"/>
          <p14:tracePt t="83955" x="6184900" y="6059488"/>
          <p14:tracePt t="83965" x="6167438" y="6049963"/>
          <p14:tracePt t="83973" x="6151563" y="6042025"/>
          <p14:tracePt t="83980" x="6142038" y="6034088"/>
          <p14:tracePt t="83987" x="6134100" y="6016625"/>
          <p14:tracePt t="84004" x="6126163" y="5999163"/>
          <p14:tracePt t="84010" x="6108700" y="5983288"/>
          <p14:tracePt t="84020" x="6100763" y="5973763"/>
          <p14:tracePt t="84027" x="6091238" y="5957888"/>
          <p14:tracePt t="84037" x="6075363" y="5940425"/>
          <p14:tracePt t="84042" x="6057900" y="5922963"/>
          <p14:tracePt t="84048" x="6040438" y="5905500"/>
          <p14:tracePt t="84056" x="6024563" y="5889625"/>
          <p14:tracePt t="84064" x="6007100" y="5872163"/>
          <p14:tracePt t="84072" x="5972175" y="5838825"/>
          <p14:tracePt t="84080" x="5964238" y="5813425"/>
          <p14:tracePt t="84088" x="5921375" y="5778500"/>
          <p14:tracePt t="84096" x="5905500" y="5727700"/>
          <p14:tracePt t="84104" x="5880100" y="5702300"/>
          <p14:tracePt t="84110" x="5853113" y="5668963"/>
          <p14:tracePt t="84120" x="5837238" y="5651500"/>
          <p14:tracePt t="84127" x="5819775" y="5634038"/>
          <p14:tracePt t="84136" x="5811838" y="5616575"/>
          <p14:tracePt t="84142" x="5794375" y="5600700"/>
          <p14:tracePt t="84150" x="5786438" y="5583238"/>
          <p14:tracePt t="84158" x="5776913" y="5565775"/>
          <p14:tracePt t="84167" x="5768975" y="5549900"/>
          <p14:tracePt t="84171" x="5761038" y="5540375"/>
          <p14:tracePt t="84179" x="5761038" y="5524500"/>
          <p14:tracePt t="84188" x="5751513" y="5507038"/>
          <p14:tracePt t="84196" x="5743575" y="5497513"/>
          <p14:tracePt t="84204" x="5726113" y="5481638"/>
          <p14:tracePt t="84213" x="5718175" y="5464175"/>
          <p14:tracePt t="84220" x="5708650" y="5446713"/>
          <p14:tracePt t="84228" x="5700713" y="5438775"/>
          <p14:tracePt t="84236" x="5692775" y="5413375"/>
          <p14:tracePt t="84242" x="5675313" y="5395913"/>
          <p14:tracePt t="84250" x="5667375" y="5380038"/>
          <p14:tracePt t="84258" x="5649913" y="5370513"/>
          <p14:tracePt t="84266" x="5641975" y="5353050"/>
          <p14:tracePt t="84274" x="5632450" y="5337175"/>
          <p14:tracePt t="84282" x="5624513" y="5319713"/>
          <p14:tracePt t="84289" x="5616575" y="5311775"/>
          <p14:tracePt t="84295" x="5599113" y="5294313"/>
          <p14:tracePt t="84304" x="5591175" y="5276850"/>
          <p14:tracePt t="84311" x="5581650" y="5268913"/>
          <p14:tracePt t="84319" x="5581650" y="5251450"/>
          <p14:tracePt t="84327" x="5573713" y="5235575"/>
          <p14:tracePt t="84336" x="5573713" y="5226050"/>
          <p14:tracePt t="84343" x="5565775" y="5218113"/>
          <p14:tracePt t="84352" x="5565775" y="5200650"/>
          <p14:tracePt t="84357" x="5556250" y="5192713"/>
          <p14:tracePt t="84365" x="5548313" y="5183188"/>
          <p14:tracePt t="84373" x="5548313" y="5175250"/>
          <p14:tracePt t="84382" x="5548313" y="5167313"/>
          <p14:tracePt t="84389" x="5548313" y="5157788"/>
          <p14:tracePt t="84398" x="5548313" y="5149850"/>
          <p14:tracePt t="84413" x="5548313" y="5132388"/>
          <p14:tracePt t="84421" x="5548313" y="5124450"/>
          <p14:tracePt t="84441" x="5538788" y="5124450"/>
          <p14:tracePt t="84446" x="5538788" y="5116513"/>
          <p14:tracePt t="84475" x="5538788" y="5106988"/>
          <p14:tracePt t="84482" x="5538788" y="5099050"/>
          <p14:tracePt t="84544" x="5538788" y="5091113"/>
          <p14:tracePt t="84655" x="5538788" y="5081588"/>
          <p14:tracePt t="84663" x="5530850" y="5073650"/>
          <p14:tracePt t="84670" x="5522913" y="5056188"/>
          <p14:tracePt t="84692" x="5513388" y="5048250"/>
          <p14:tracePt t="84700" x="5513388" y="5038725"/>
          <p14:tracePt t="84708" x="5505450" y="5038725"/>
          <p14:tracePt t="84716" x="5505450" y="5030788"/>
          <p14:tracePt t="84730" x="5505450" y="5022850"/>
          <p14:tracePt t="84742" x="5497513" y="5013325"/>
          <p14:tracePt t="87505" x="5505450" y="5022850"/>
          <p14:tracePt t="87513" x="5522913" y="5048250"/>
          <p14:tracePt t="87522" x="5591175" y="5091113"/>
          <p14:tracePt t="87527" x="5657850" y="5141913"/>
          <p14:tracePt t="87536" x="5718175" y="5208588"/>
          <p14:tracePt t="87545" x="5786438" y="5260975"/>
          <p14:tracePt t="87556" x="5827713" y="5327650"/>
          <p14:tracePt t="87561" x="5895975" y="5395913"/>
          <p14:tracePt t="87571" x="5946775" y="5456238"/>
          <p14:tracePt t="87576" x="6007100" y="5524500"/>
          <p14:tracePt t="87586" x="6057900" y="5575300"/>
          <p14:tracePt t="87590" x="6108700" y="5641975"/>
          <p14:tracePt t="87597" x="6159500" y="5702300"/>
          <p14:tracePt t="87605" x="6219825" y="5788025"/>
          <p14:tracePt t="87614" x="6270625" y="5846763"/>
          <p14:tracePt t="87621" x="6329363" y="5915025"/>
          <p14:tracePt t="87631" x="6397625" y="5983288"/>
          <p14:tracePt t="87637" x="6448425" y="6042025"/>
          <p14:tracePt t="87645" x="6516688" y="6110288"/>
          <p14:tracePt t="87652" x="6567488" y="6178550"/>
          <p14:tracePt t="87659" x="6610350" y="6229350"/>
          <p14:tracePt t="87668" x="6653213" y="6280150"/>
          <p14:tracePt t="87675" x="6669088" y="6313488"/>
          <p14:tracePt t="87685" x="6694488" y="6338888"/>
          <p14:tracePt t="87691" x="6704013" y="6348413"/>
          <p14:tracePt t="87701" x="6719888" y="6365875"/>
          <p14:tracePt t="87707" x="6737350" y="6381750"/>
          <p14:tracePt t="87713" x="6745288" y="6399213"/>
          <p14:tracePt t="87721" x="6762750" y="6416675"/>
          <p14:tracePt t="87737" x="6762750" y="6424613"/>
          <p14:tracePt t="87745" x="6770688" y="6432550"/>
          <p14:tracePt t="87753" x="6780213" y="6442075"/>
          <p14:tracePt t="87761" x="6788150" y="6457950"/>
          <p14:tracePt t="87769" x="6788150" y="6467475"/>
          <p14:tracePt t="87775" x="6797675" y="6467475"/>
          <p14:tracePt t="87785" x="6805613" y="6475413"/>
          <p14:tracePt t="87791" x="6805613" y="6483350"/>
          <p14:tracePt t="87807" x="6813550" y="6483350"/>
          <p14:tracePt t="87815" x="6813550" y="6492875"/>
          <p14:tracePt t="87823" x="6831013" y="6500813"/>
          <p14:tracePt t="87837" x="6838950" y="6510338"/>
          <p14:tracePt t="87845" x="6848475" y="6510338"/>
          <p14:tracePt t="87853" x="6856413" y="6510338"/>
          <p14:tracePt t="87900" x="6856413" y="6500813"/>
          <p14:tracePt t="87908" x="6856413" y="6492875"/>
          <p14:tracePt t="87916" x="6856413" y="6483350"/>
          <p14:tracePt t="87923" x="6856413" y="6467475"/>
          <p14:tracePt t="87933" x="6856413" y="6457950"/>
          <p14:tracePt t="87940" x="6864350" y="6450013"/>
          <p14:tracePt t="87948" x="6864350" y="6442075"/>
          <p14:tracePt t="87954" x="6864350" y="6424613"/>
          <p14:tracePt t="87962" x="6864350" y="6407150"/>
          <p14:tracePt t="87970" x="6864350" y="6399213"/>
          <p14:tracePt t="87978" x="6864350" y="6381750"/>
          <p14:tracePt t="87987" x="6864350" y="6373813"/>
          <p14:tracePt t="88003" x="6864350" y="6365875"/>
          <p14:tracePt t="88010" x="6864350" y="6356350"/>
          <p14:tracePt t="88016" x="6856413" y="6356350"/>
          <p14:tracePt t="88028" x="6856413" y="6348413"/>
          <p14:tracePt t="88044" x="6856413" y="6338888"/>
          <p14:tracePt t="88053" x="6856413" y="6330950"/>
          <p14:tracePt t="88071" x="6856413" y="6323013"/>
          <p14:tracePt t="88076" x="6856413" y="6305550"/>
          <p14:tracePt t="88094" x="6856413" y="6297613"/>
          <p14:tracePt t="88103" x="6856413" y="6288088"/>
          <p14:tracePt t="88120" x="6856413" y="6280150"/>
          <p14:tracePt t="88125" x="6856413" y="6272213"/>
          <p14:tracePt t="88147" x="6856413" y="6262688"/>
          <p14:tracePt t="89116" x="6873875" y="6262688"/>
          <p14:tracePt t="89124" x="6889750" y="6280150"/>
          <p14:tracePt t="89134" x="6899275" y="6297613"/>
          <p14:tracePt t="89137" x="6915150" y="6313488"/>
          <p14:tracePt t="89143" x="6942138" y="6323013"/>
          <p14:tracePt t="89152" x="6958013" y="6338888"/>
          <p14:tracePt t="89159" x="6967538" y="6356350"/>
          <p14:tracePt t="89168" x="6983413" y="6373813"/>
          <p14:tracePt t="89175" x="7000875" y="6381750"/>
          <p14:tracePt t="89185" x="7018338" y="6381750"/>
          <p14:tracePt t="89191" x="7026275" y="6381750"/>
          <p14:tracePt t="89197" x="7043738" y="6381750"/>
          <p14:tracePt t="89205" x="7059613" y="6391275"/>
          <p14:tracePt t="89214" x="7069138" y="6391275"/>
          <p14:tracePt t="89221" x="7085013" y="6391275"/>
          <p14:tracePt t="89229" x="7094538" y="6391275"/>
          <p14:tracePt t="89237" x="7112000" y="6399213"/>
          <p14:tracePt t="89245" x="7127875" y="6399213"/>
          <p14:tracePt t="89253" x="7137400" y="6399213"/>
          <p14:tracePt t="89259" x="7153275" y="6399213"/>
          <p14:tracePt t="89268" x="7162800" y="6399213"/>
          <p14:tracePt t="89275" x="7178675" y="6399213"/>
          <p14:tracePt t="89285" x="7196138" y="6399213"/>
          <p14:tracePt t="89291" x="7204075" y="6399213"/>
          <p14:tracePt t="89301" x="7221538" y="6399213"/>
          <p14:tracePt t="89308" x="7229475" y="6399213"/>
          <p14:tracePt t="89315" x="7239000" y="6399213"/>
          <p14:tracePt t="89321" x="7256463" y="6399213"/>
          <p14:tracePt t="89329" x="7264400" y="6399213"/>
          <p14:tracePt t="89338" x="7281863" y="6399213"/>
          <p14:tracePt t="89345" x="7289800" y="6399213"/>
          <p14:tracePt t="89353" x="7307263" y="6399213"/>
          <p14:tracePt t="89361" x="7323138" y="6399213"/>
          <p14:tracePt t="89369" x="7332663" y="6399213"/>
          <p14:tracePt t="89377" x="7348538" y="6399213"/>
          <p14:tracePt t="89385" x="7358063" y="6399213"/>
          <p14:tracePt t="89391" x="7366000" y="6399213"/>
          <p14:tracePt t="89399" x="7383463" y="6407150"/>
          <p14:tracePt t="89407" x="7391400" y="6407150"/>
          <p14:tracePt t="89415" x="7400925" y="6416675"/>
          <p14:tracePt t="89423" x="7416800" y="6416675"/>
          <p14:tracePt t="89431" x="7426325" y="6424613"/>
          <p14:tracePt t="89439" x="7442200" y="6424613"/>
          <p14:tracePt t="89445" x="7459663" y="6432550"/>
          <p14:tracePt t="89453" x="7467600" y="6432550"/>
          <p14:tracePt t="89462" x="7485063" y="6432550"/>
          <p14:tracePt t="89469" x="7502525" y="6432550"/>
          <p14:tracePt t="89477" x="7510463" y="6442075"/>
          <p14:tracePt t="89485" x="7527925" y="6442075"/>
          <p14:tracePt t="89493" x="7545388" y="6450013"/>
          <p14:tracePt t="89502" x="7553325" y="6450013"/>
          <p14:tracePt t="89507" x="7570788" y="6457950"/>
          <p14:tracePt t="89515" x="7586663" y="6467475"/>
          <p14:tracePt t="89531" x="7596188" y="6467475"/>
          <p14:tracePt t="89539" x="7596188" y="6475413"/>
          <p14:tracePt t="89547" x="7604125" y="6475413"/>
          <p14:tracePt t="89565" x="7612063" y="6475413"/>
          <p14:tracePt t="89577" x="7621588" y="6475413"/>
          <p14:tracePt t="89589" x="7629525" y="6475413"/>
          <p14:tracePt t="89712" x="7637463" y="6475413"/>
          <p14:tracePt t="89734" x="7646988" y="6475413"/>
          <p14:tracePt t="89757" x="7654925" y="6467475"/>
          <p14:tracePt t="89765" x="7662863" y="6457950"/>
          <p14:tracePt t="89773" x="7672388" y="6450013"/>
          <p14:tracePt t="89779" x="7680325" y="6442075"/>
          <p14:tracePt t="89787" x="7688263" y="6432550"/>
          <p14:tracePt t="89795" x="7705725" y="6424613"/>
          <p14:tracePt t="89803" x="7715250" y="6416675"/>
          <p14:tracePt t="89809" x="7723188" y="6407150"/>
          <p14:tracePt t="89818" x="7731125" y="6399213"/>
          <p14:tracePt t="89825" x="7740650" y="6399213"/>
          <p14:tracePt t="89835" x="7740650" y="6381750"/>
          <p14:tracePt t="89845" x="7748588" y="6373813"/>
          <p14:tracePt t="91352" x="7756525" y="6373813"/>
          <p14:tracePt t="91373" x="7773988" y="6373813"/>
          <p14:tracePt t="91381" x="7799388" y="6373813"/>
          <p14:tracePt t="91388" x="7824788" y="6381750"/>
          <p14:tracePt t="91396" x="7832725" y="6391275"/>
          <p14:tracePt t="91403" x="7850188" y="6391275"/>
          <p14:tracePt t="91411" x="7859713" y="6399213"/>
          <p14:tracePt t="91425" x="7867650" y="6399213"/>
          <p14:tracePt t="91437" x="7875588" y="6399213"/>
          <p14:tracePt t="91453" x="7885113" y="6399213"/>
          <p14:tracePt t="91461" x="7900988" y="6399213"/>
          <p14:tracePt t="91478" x="7918450" y="6407150"/>
          <p14:tracePt t="91485" x="7935913" y="6407150"/>
          <p14:tracePt t="91501" x="7943850" y="6407150"/>
          <p14:tracePt t="91508" x="7951788" y="6407150"/>
          <p14:tracePt t="91523" x="7961313" y="6407150"/>
          <p14:tracePt t="91531" x="7977188" y="6407150"/>
          <p14:tracePt t="91541" x="7986713" y="6407150"/>
          <p14:tracePt t="91547" x="7994650" y="6407150"/>
          <p14:tracePt t="91554" x="8004175" y="6407150"/>
          <p14:tracePt t="91561" x="8020050" y="6407150"/>
          <p14:tracePt t="91569" x="8037513" y="6407150"/>
          <p14:tracePt t="91577" x="8045450" y="6407150"/>
          <p14:tracePt t="91585" x="8062913" y="6407150"/>
          <p14:tracePt t="91594" x="8070850" y="6407150"/>
          <p14:tracePt t="91601" x="8088313" y="6407150"/>
          <p14:tracePt t="91609" x="8105775" y="6407150"/>
          <p14:tracePt t="91616" x="8113713" y="6407150"/>
          <p14:tracePt t="91623" x="8121650" y="6407150"/>
          <p14:tracePt t="91631" x="8139113" y="6407150"/>
          <p14:tracePt t="91639" x="8156575" y="6407150"/>
          <p14:tracePt t="91647" x="8174038" y="6399213"/>
          <p14:tracePt t="91655" x="8189913" y="6399213"/>
          <p14:tracePt t="91663" x="8215313" y="6391275"/>
          <p14:tracePt t="91671" x="8232775" y="6391275"/>
          <p14:tracePt t="91677" x="8240713" y="6391275"/>
          <p14:tracePt t="91685" x="8258175" y="6391275"/>
          <p14:tracePt t="91694" x="8275638" y="6391275"/>
          <p14:tracePt t="91701" x="8283575" y="6381750"/>
          <p14:tracePt t="91709" x="8291513" y="6381750"/>
          <p14:tracePt t="91718" x="8301038" y="6381750"/>
          <p14:tracePt t="91730" x="8301038" y="6373813"/>
          <p14:tracePt t="91735" x="8308975" y="6373813"/>
          <p14:tracePt t="91743" x="8326438" y="6373813"/>
          <p14:tracePt t="91751" x="8334375" y="6365875"/>
          <p14:tracePt t="91759" x="8351838" y="6356350"/>
          <p14:tracePt t="91768" x="8369300" y="6348413"/>
          <p14:tracePt t="91775" x="8385175" y="6338888"/>
          <p14:tracePt t="91784" x="8394700" y="6330950"/>
          <p14:tracePt t="91792" x="8410575" y="6323013"/>
          <p14:tracePt t="91797" x="8428038" y="6323013"/>
          <p14:tracePt t="91805" x="8435975" y="6323013"/>
          <p14:tracePt t="91813" x="8453438" y="6313488"/>
          <p14:tracePt t="91821" x="8470900" y="6305550"/>
          <p14:tracePt t="91829" x="8478838" y="6297613"/>
          <p14:tracePt t="91837" x="8496300" y="6288088"/>
          <p14:tracePt t="91845" x="8513763" y="6280150"/>
          <p14:tracePt t="91853" x="8529638" y="6280150"/>
          <p14:tracePt t="91859" x="8539163" y="6280150"/>
          <p14:tracePt t="91868" x="8555038" y="6272213"/>
          <p14:tracePt t="91875" x="8572500" y="6262688"/>
          <p14:tracePt t="91884" x="8572500" y="6254750"/>
          <p14:tracePt t="91891" x="8589963" y="6254750"/>
          <p14:tracePt t="91907" x="8589963" y="6246813"/>
          <p14:tracePt t="91962" x="8597900" y="6246813"/>
          <p14:tracePt t="91970" x="8605838" y="6237288"/>
          <p14:tracePt t="91985" x="8615363" y="6237288"/>
          <p14:tracePt t="92091" x="8615363" y="6229350"/>
          <p14:tracePt t="92107" x="8632825" y="6229350"/>
          <p14:tracePt t="92114" x="8648700" y="6221413"/>
          <p14:tracePt t="92120" x="8658225" y="6221413"/>
          <p14:tracePt t="92128" x="8674100" y="6221413"/>
          <p14:tracePt t="92135" x="8683625" y="6221413"/>
          <p14:tracePt t="92144" x="8691563" y="6221413"/>
          <p14:tracePt t="92152" x="8709025" y="6221413"/>
          <p14:tracePt t="92159" x="8716963" y="6221413"/>
          <p14:tracePt t="92168" x="8724900" y="6221413"/>
          <p14:tracePt t="92173" x="8734425" y="6221413"/>
          <p14:tracePt t="92182" x="8750300" y="6221413"/>
          <p14:tracePt t="92189" x="8767763" y="6221413"/>
          <p14:tracePt t="92198" x="8777288" y="6221413"/>
          <p14:tracePt t="92206" x="8785225" y="6221413"/>
          <p14:tracePt t="92214" x="8793163" y="6221413"/>
          <p14:tracePt t="93025" x="8810625" y="6221413"/>
          <p14:tracePt t="93034" x="8818563" y="6221413"/>
          <p14:tracePt t="93044" x="8828088" y="6221413"/>
          <p14:tracePt t="93046" x="8836025" y="6221413"/>
          <p14:tracePt t="93053" x="8843963" y="6221413"/>
          <p14:tracePt t="93118" x="8853488" y="6221413"/>
          <p14:tracePt t="93127" x="8861425" y="6221413"/>
          <p14:tracePt t="93135" x="8886825" y="6221413"/>
          <p14:tracePt t="93141" x="8912225" y="6221413"/>
          <p14:tracePt t="93147" x="8937625" y="6221413"/>
          <p14:tracePt t="93155" x="8947150" y="6221413"/>
          <p14:tracePt t="93161" x="8972550" y="6221413"/>
          <p14:tracePt t="93169" x="8988425" y="6221413"/>
          <p14:tracePt t="93177" x="9013825" y="6221413"/>
          <p14:tracePt t="93185" x="9039225" y="6221413"/>
          <p14:tracePt t="93194" x="9064625" y="6221413"/>
          <p14:tracePt t="93201" x="9074150" y="6221413"/>
          <p14:tracePt t="93209" x="9091613" y="6211888"/>
          <p14:tracePt t="93217" x="9117013" y="6211888"/>
          <p14:tracePt t="93225" x="9142413" y="6203950"/>
          <p14:tracePt t="93231" x="9158288" y="6203950"/>
          <p14:tracePt t="93240" x="9183688" y="6194425"/>
          <p14:tracePt t="93247" x="9193213" y="6194425"/>
          <p14:tracePt t="93255" x="9209088" y="6186488"/>
          <p14:tracePt t="93263" x="9226550" y="6186488"/>
          <p14:tracePt t="93271" x="9236075" y="6178550"/>
          <p14:tracePt t="93279" x="9244013" y="6178550"/>
          <p14:tracePt t="93287" x="9261475" y="6169025"/>
          <p14:tracePt t="93301" x="9277350" y="6161088"/>
          <p14:tracePt t="93309" x="9294813" y="6153150"/>
          <p14:tracePt t="93325" x="9312275" y="6143625"/>
          <p14:tracePt t="93334" x="9337675" y="6143625"/>
          <p14:tracePt t="93341" x="9345613" y="6135688"/>
          <p14:tracePt t="93347" x="9371013" y="6135688"/>
          <p14:tracePt t="93355" x="9396413" y="6135688"/>
          <p14:tracePt t="93363" x="9405938" y="6135688"/>
          <p14:tracePt t="93371" x="9421813" y="6135688"/>
          <p14:tracePt t="93379" x="9431338" y="6135688"/>
          <p14:tracePt t="93387" x="9447213" y="6135688"/>
          <p14:tracePt t="93395" x="9464675" y="6135688"/>
          <p14:tracePt t="93403" x="9472613" y="6127750"/>
          <p14:tracePt t="93409" x="9490075" y="6127750"/>
          <p14:tracePt t="93417" x="9507538" y="6127750"/>
          <p14:tracePt t="93425" x="9515475" y="6127750"/>
          <p14:tracePt t="93434" x="9532938" y="6127750"/>
          <p14:tracePt t="93451" x="9540875" y="6127750"/>
          <p14:tracePt t="93458" x="9550400" y="6127750"/>
          <p14:tracePt t="93467" x="9558338" y="6127750"/>
          <p14:tracePt t="93473" x="9566275" y="6127750"/>
          <p14:tracePt t="93479" x="9583738" y="6135688"/>
          <p14:tracePt t="93495" x="9601200" y="6143625"/>
          <p14:tracePt t="93503" x="9617075" y="6153150"/>
          <p14:tracePt t="93519" x="9634538" y="6153150"/>
          <p14:tracePt t="93527" x="9642475" y="6153150"/>
          <p14:tracePt t="93542" x="9652000" y="6153150"/>
          <p14:tracePt t="93997" x="9659938" y="6161088"/>
          <p14:tracePt t="94006" x="9667875" y="6169025"/>
          <p14:tracePt t="94012" x="9677400" y="6178550"/>
          <p14:tracePt t="94020" x="9685338" y="6178550"/>
          <p14:tracePt t="94258" x="9694863" y="6186488"/>
          <p14:tracePt t="94274" x="9694863" y="6194425"/>
          <p14:tracePt t="94295" x="9702800" y="6194425"/>
          <p14:tracePt t="94304" x="9702800" y="6203950"/>
          <p14:tracePt t="94309" x="9710738" y="6203950"/>
          <p14:tracePt t="94318" x="9710738" y="6211888"/>
          <p14:tracePt t="94352" x="9710738" y="6221413"/>
          <p14:tracePt t="94364" x="9720263" y="6221413"/>
          <p14:tracePt t="94380" x="9728200" y="62214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, ki vsebuje besede risba&#10;&#10;Opis je samodejno ustvarjen">
            <a:extLst>
              <a:ext uri="{FF2B5EF4-FFF2-40B4-BE49-F238E27FC236}">
                <a16:creationId xmlns:a16="http://schemas.microsoft.com/office/drawing/2014/main" id="{E6B64197-CF0B-49CC-ACCF-3841BEE00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86446" y="5183150"/>
            <a:ext cx="3068736" cy="1510272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783FB3DD-CA0C-4482-83FF-657009D0B4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-46829" t="350" r="29656" b="34763"/>
          <a:stretch/>
        </p:blipFill>
        <p:spPr>
          <a:xfrm>
            <a:off x="474571" y="4850110"/>
            <a:ext cx="7656143" cy="199626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69FAA0D7-FBEA-4310-A53C-3E3F50F815B8}"/>
              </a:ext>
            </a:extLst>
          </p:cNvPr>
          <p:cNvGrpSpPr/>
          <p:nvPr/>
        </p:nvGrpSpPr>
        <p:grpSpPr>
          <a:xfrm>
            <a:off x="7642333" y="571144"/>
            <a:ext cx="2652429" cy="1312125"/>
            <a:chOff x="5422122" y="574158"/>
            <a:chExt cx="2652429" cy="1510272"/>
          </a:xfrm>
        </p:grpSpPr>
        <p:sp>
          <p:nvSpPr>
            <p:cNvPr id="8" name="Oblaček govora: elipsa 7">
              <a:extLst>
                <a:ext uri="{FF2B5EF4-FFF2-40B4-BE49-F238E27FC236}">
                  <a16:creationId xmlns:a16="http://schemas.microsoft.com/office/drawing/2014/main" id="{362D9DC8-B7DD-4D44-AFAE-BA2ACED74911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47581"/>
                <a:gd name="adj2" fmla="val 97920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DE5C6FA6-5679-44A5-B971-82EC3AB6DD18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Dolgo kot kača.</a:t>
              </a:r>
            </a:p>
            <a:p>
              <a:pPr algn="ctr"/>
              <a:r>
                <a:rPr lang="sl-SI" sz="2400" dirty="0"/>
                <a:t> Ja.</a:t>
              </a:r>
            </a:p>
          </p:txBody>
        </p:sp>
      </p:grpSp>
      <p:pic>
        <p:nvPicPr>
          <p:cNvPr id="16" name="Slika 15">
            <a:extLst>
              <a:ext uri="{FF2B5EF4-FFF2-40B4-BE49-F238E27FC236}">
                <a16:creationId xmlns:a16="http://schemas.microsoft.com/office/drawing/2014/main" id="{4FF4E17B-2686-4168-9922-BC8990C199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17606" t="350" r="29656" b="34763"/>
          <a:stretch/>
        </p:blipFill>
        <p:spPr>
          <a:xfrm>
            <a:off x="0" y="4836598"/>
            <a:ext cx="3445936" cy="1996260"/>
          </a:xfrm>
          <a:prstGeom prst="rect">
            <a:avLst/>
          </a:prstGeom>
        </p:spPr>
      </p:pic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A05803EC-2678-4050-BBEB-400D66A7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86" y="2491563"/>
            <a:ext cx="4366437" cy="436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Slika 5122">
            <a:extLst>
              <a:ext uri="{FF2B5EF4-FFF2-40B4-BE49-F238E27FC236}">
                <a16:creationId xmlns:a16="http://schemas.microsoft.com/office/drawing/2014/main" id="{B07ABFD2-7127-40D4-9CD3-576D92296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l="57452" t="42285" r="1737" b="23663"/>
          <a:stretch/>
        </p:blipFill>
        <p:spPr>
          <a:xfrm>
            <a:off x="0" y="2487781"/>
            <a:ext cx="2785464" cy="2335305"/>
          </a:xfrm>
          <a:prstGeom prst="rect">
            <a:avLst/>
          </a:prstGeom>
        </p:spPr>
      </p:pic>
      <p:sp>
        <p:nvSpPr>
          <p:cNvPr id="5125" name="PoljeZBesedilom 5124">
            <a:extLst>
              <a:ext uri="{FF2B5EF4-FFF2-40B4-BE49-F238E27FC236}">
                <a16:creationId xmlns:a16="http://schemas.microsoft.com/office/drawing/2014/main" id="{1E37641C-6229-4F18-8317-23C1746AC06C}"/>
              </a:ext>
            </a:extLst>
          </p:cNvPr>
          <p:cNvSpPr txBox="1"/>
          <p:nvPr/>
        </p:nvSpPr>
        <p:spPr>
          <a:xfrm>
            <a:off x="-1232511" y="6736493"/>
            <a:ext cx="5889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1" tooltip="https://pngimg.com/download/3492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2" tooltip="https://creativecommons.org/licenses/by-nc/3.0/"/>
              </a:rPr>
              <a:t>CC BY-NC</a:t>
            </a:r>
            <a:endParaRPr lang="sl-SI" sz="900"/>
          </a:p>
        </p:txBody>
      </p:sp>
      <p:pic>
        <p:nvPicPr>
          <p:cNvPr id="2" name="Slika 1" descr="Slika, ki vsebuje besede risba&#10;&#10;Opis je samodejno ustvarjen">
            <a:extLst>
              <a:ext uri="{FF2B5EF4-FFF2-40B4-BE49-F238E27FC236}">
                <a16:creationId xmlns:a16="http://schemas.microsoft.com/office/drawing/2014/main" id="{788C9426-6DD9-4F3D-B2F0-1CE42C5131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20758433">
            <a:off x="-10427" y="814538"/>
            <a:ext cx="2478700" cy="2413729"/>
          </a:xfrm>
          <a:prstGeom prst="rect">
            <a:avLst/>
          </a:prstGeom>
        </p:spPr>
      </p:pic>
      <p:pic>
        <p:nvPicPr>
          <p:cNvPr id="27" name="Slika 26" descr="Slika, ki vsebuje besede risba&#10;&#10;Opis je samodejno ustvarjen">
            <a:extLst>
              <a:ext uri="{FF2B5EF4-FFF2-40B4-BE49-F238E27FC236}">
                <a16:creationId xmlns:a16="http://schemas.microsoft.com/office/drawing/2014/main" id="{BC165CDE-F314-496B-961B-6AA077EA8EE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392732" y="3237891"/>
            <a:ext cx="873642" cy="38221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A81770E-A204-4A60-9E61-609F1540D506}"/>
              </a:ext>
            </a:extLst>
          </p:cNvPr>
          <p:cNvGrpSpPr/>
          <p:nvPr/>
        </p:nvGrpSpPr>
        <p:grpSpPr>
          <a:xfrm>
            <a:off x="2723823" y="445304"/>
            <a:ext cx="2652429" cy="1510272"/>
            <a:chOff x="5422122" y="574158"/>
            <a:chExt cx="2652429" cy="1510272"/>
          </a:xfrm>
        </p:grpSpPr>
        <p:sp>
          <p:nvSpPr>
            <p:cNvPr id="5" name="Oblaček govora: elipsa 4">
              <a:extLst>
                <a:ext uri="{FF2B5EF4-FFF2-40B4-BE49-F238E27FC236}">
                  <a16:creationId xmlns:a16="http://schemas.microsoft.com/office/drawing/2014/main" id="{7575C187-BB8A-48C7-A6A2-D43B5BB00932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78655"/>
                <a:gd name="adj2" fmla="val 54652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CDCBADA4-2A1F-4882-93AA-1A7650E5B88D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Ampak takšno računanje je …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BEB3C0-3DD7-450D-87CC-24AB65DB3201}"/>
              </a:ext>
            </a:extLst>
          </p:cNvPr>
          <p:cNvGrpSpPr/>
          <p:nvPr/>
        </p:nvGrpSpPr>
        <p:grpSpPr>
          <a:xfrm>
            <a:off x="2785464" y="2124190"/>
            <a:ext cx="2652429" cy="1510272"/>
            <a:chOff x="5422122" y="574158"/>
            <a:chExt cx="2652429" cy="1510272"/>
          </a:xfrm>
        </p:grpSpPr>
        <p:sp>
          <p:nvSpPr>
            <p:cNvPr id="18" name="Oblaček govora: elipsa 17">
              <a:extLst>
                <a:ext uri="{FF2B5EF4-FFF2-40B4-BE49-F238E27FC236}">
                  <a16:creationId xmlns:a16="http://schemas.microsoft.com/office/drawing/2014/main" id="{47B9B740-DD33-4555-84EA-0ED680DDE864}"/>
                </a:ext>
              </a:extLst>
            </p:cNvPr>
            <p:cNvSpPr/>
            <p:nvPr/>
          </p:nvSpPr>
          <p:spPr>
            <a:xfrm>
              <a:off x="5422122" y="574158"/>
              <a:ext cx="2615972" cy="1510272"/>
            </a:xfrm>
            <a:prstGeom prst="wedgeEllipseCallout">
              <a:avLst>
                <a:gd name="adj1" fmla="val -72028"/>
                <a:gd name="adj2" fmla="val -32631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" name="PoljeZBesedilom 18">
              <a:extLst>
                <a:ext uri="{FF2B5EF4-FFF2-40B4-BE49-F238E27FC236}">
                  <a16:creationId xmlns:a16="http://schemas.microsoft.com/office/drawing/2014/main" id="{1620E629-2EF9-4CE1-9320-63CCE48B130B}"/>
                </a:ext>
              </a:extLst>
            </p:cNvPr>
            <p:cNvSpPr txBox="1"/>
            <p:nvPr/>
          </p:nvSpPr>
          <p:spPr>
            <a:xfrm>
              <a:off x="5498991" y="881651"/>
              <a:ext cx="2575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Imam pa </a:t>
              </a:r>
              <a:br>
                <a:rPr lang="sl-SI" sz="2400" dirty="0"/>
              </a:br>
              <a:r>
                <a:rPr lang="sl-SI" sz="2400" dirty="0"/>
                <a:t>že raje črve!</a:t>
              </a:r>
            </a:p>
          </p:txBody>
        </p:sp>
      </p:grpSp>
      <p:pic>
        <p:nvPicPr>
          <p:cNvPr id="38" name="Slika 37">
            <a:extLst>
              <a:ext uri="{FF2B5EF4-FFF2-40B4-BE49-F238E27FC236}">
                <a16:creationId xmlns:a16="http://schemas.microsoft.com/office/drawing/2014/main" id="{23FEA790-8AF4-4A31-ADF3-81C60A82DF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16370" t="351" r="69493" b="43791"/>
          <a:stretch/>
        </p:blipFill>
        <p:spPr>
          <a:xfrm flipH="1">
            <a:off x="7963786" y="5160463"/>
            <a:ext cx="843554" cy="1718486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95082242-02EF-447B-967A-2345BF17E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16370" t="350" r="69493" b="34763"/>
          <a:stretch/>
        </p:blipFill>
        <p:spPr>
          <a:xfrm flipH="1">
            <a:off x="11589950" y="4861740"/>
            <a:ext cx="843554" cy="1996260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65B8674-8EDA-42F1-8847-FFB6120BAD41}"/>
              </a:ext>
            </a:extLst>
          </p:cNvPr>
          <p:cNvGrpSpPr/>
          <p:nvPr/>
        </p:nvGrpSpPr>
        <p:grpSpPr>
          <a:xfrm>
            <a:off x="6713695" y="2124307"/>
            <a:ext cx="2615972" cy="1510271"/>
            <a:chOff x="5439934" y="219397"/>
            <a:chExt cx="2615972" cy="1510272"/>
          </a:xfrm>
        </p:grpSpPr>
        <p:sp>
          <p:nvSpPr>
            <p:cNvPr id="21" name="Oblaček govora: elipsa 20">
              <a:extLst>
                <a:ext uri="{FF2B5EF4-FFF2-40B4-BE49-F238E27FC236}">
                  <a16:creationId xmlns:a16="http://schemas.microsoft.com/office/drawing/2014/main" id="{E628EE61-7E4B-4498-8B5F-23F671DA319B}"/>
                </a:ext>
              </a:extLst>
            </p:cNvPr>
            <p:cNvSpPr/>
            <p:nvPr/>
          </p:nvSpPr>
          <p:spPr>
            <a:xfrm>
              <a:off x="5439934" y="219397"/>
              <a:ext cx="2615972" cy="1510272"/>
            </a:xfrm>
            <a:prstGeom prst="wedgeEllipseCallout">
              <a:avLst>
                <a:gd name="adj1" fmla="val 64592"/>
                <a:gd name="adj2" fmla="val 34966"/>
              </a:avLst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2" name="PoljeZBesedilom 21">
              <a:extLst>
                <a:ext uri="{FF2B5EF4-FFF2-40B4-BE49-F238E27FC236}">
                  <a16:creationId xmlns:a16="http://schemas.microsoft.com/office/drawing/2014/main" id="{6DF49D88-6B7E-4579-90B7-60356C9D613F}"/>
                </a:ext>
              </a:extLst>
            </p:cNvPr>
            <p:cNvSpPr txBox="1"/>
            <p:nvPr/>
          </p:nvSpPr>
          <p:spPr>
            <a:xfrm>
              <a:off x="5471446" y="546412"/>
              <a:ext cx="2575560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/>
                <a:t>Pa poskusiva </a:t>
              </a:r>
              <a:br>
                <a:rPr lang="sl-SI" sz="2400" dirty="0"/>
              </a:br>
              <a:r>
                <a:rPr lang="sl-SI" sz="2400" dirty="0"/>
                <a:t>na krajši način.</a:t>
              </a:r>
            </a:p>
          </p:txBody>
        </p:sp>
      </p:grpSp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040CA8B9-8092-42DC-9439-F796982453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2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2"/>
    </mc:Choice>
    <mc:Fallback xmlns="">
      <p:transition spd="slow" advTm="1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B3EEF30-2D29-485C-ABE7-EB3021F24C91}"/>
              </a:ext>
            </a:extLst>
          </p:cNvPr>
          <p:cNvSpPr txBox="1"/>
          <p:nvPr/>
        </p:nvSpPr>
        <p:spPr>
          <a:xfrm>
            <a:off x="2449722" y="1536032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62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9780051-2EE3-4F30-BFC8-CEB2C9C2A55E}"/>
              </a:ext>
            </a:extLst>
          </p:cNvPr>
          <p:cNvSpPr txBox="1"/>
          <p:nvPr/>
        </p:nvSpPr>
        <p:spPr>
          <a:xfrm>
            <a:off x="4191164" y="1581288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25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B43A3459-A458-4DF0-ADA8-B1BD403BAA90}"/>
              </a:ext>
            </a:extLst>
          </p:cNvPr>
          <p:cNvSpPr txBox="1"/>
          <p:nvPr/>
        </p:nvSpPr>
        <p:spPr>
          <a:xfrm>
            <a:off x="3481664" y="1492591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5A482B22-645C-4553-AEA1-550E2732E59D}"/>
              </a:ext>
            </a:extLst>
          </p:cNvPr>
          <p:cNvSpPr/>
          <p:nvPr/>
        </p:nvSpPr>
        <p:spPr>
          <a:xfrm rot="17515098" flipV="1">
            <a:off x="4744852" y="1493150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7" name="PoljeZBesedilom 206">
            <a:extLst>
              <a:ext uri="{FF2B5EF4-FFF2-40B4-BE49-F238E27FC236}">
                <a16:creationId xmlns:a16="http://schemas.microsoft.com/office/drawing/2014/main" id="{794340C5-2BA2-4222-BFC6-145F5842070D}"/>
              </a:ext>
            </a:extLst>
          </p:cNvPr>
          <p:cNvSpPr txBox="1"/>
          <p:nvPr/>
        </p:nvSpPr>
        <p:spPr>
          <a:xfrm>
            <a:off x="4835047" y="799713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5</a:t>
            </a:r>
          </a:p>
        </p:txBody>
      </p:sp>
      <p:sp>
        <p:nvSpPr>
          <p:cNvPr id="308" name="PoljeZBesedilom 307">
            <a:extLst>
              <a:ext uri="{FF2B5EF4-FFF2-40B4-BE49-F238E27FC236}">
                <a16:creationId xmlns:a16="http://schemas.microsoft.com/office/drawing/2014/main" id="{91B037DB-9C1D-4C1B-96DF-868327BB0A55}"/>
              </a:ext>
            </a:extLst>
          </p:cNvPr>
          <p:cNvSpPr txBox="1"/>
          <p:nvPr/>
        </p:nvSpPr>
        <p:spPr>
          <a:xfrm>
            <a:off x="5391731" y="1518063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7EC7F99C-5A1D-4FF4-8251-5EB253DCBE1B}"/>
              </a:ext>
            </a:extLst>
          </p:cNvPr>
          <p:cNvSpPr/>
          <p:nvPr/>
        </p:nvSpPr>
        <p:spPr>
          <a:xfrm>
            <a:off x="2455679" y="783280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2" name="PoljeZBesedilom 321">
            <a:extLst>
              <a:ext uri="{FF2B5EF4-FFF2-40B4-BE49-F238E27FC236}">
                <a16:creationId xmlns:a16="http://schemas.microsoft.com/office/drawing/2014/main" id="{C7838E18-7A85-46A9-B963-E4C7933BB9E5}"/>
              </a:ext>
            </a:extLst>
          </p:cNvPr>
          <p:cNvSpPr txBox="1"/>
          <p:nvPr/>
        </p:nvSpPr>
        <p:spPr>
          <a:xfrm>
            <a:off x="6024616" y="1526655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87</a:t>
            </a:r>
          </a:p>
        </p:txBody>
      </p:sp>
      <p:sp>
        <p:nvSpPr>
          <p:cNvPr id="86" name="PoljeZBesedilom 85">
            <a:extLst>
              <a:ext uri="{FF2B5EF4-FFF2-40B4-BE49-F238E27FC236}">
                <a16:creationId xmlns:a16="http://schemas.microsoft.com/office/drawing/2014/main" id="{5CF42279-46AE-41BF-B113-D6F81DF01E7E}"/>
              </a:ext>
            </a:extLst>
          </p:cNvPr>
          <p:cNvSpPr txBox="1"/>
          <p:nvPr/>
        </p:nvSpPr>
        <p:spPr>
          <a:xfrm>
            <a:off x="2627524" y="799613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82</a:t>
            </a:r>
          </a:p>
        </p:txBody>
      </p:sp>
      <p:sp>
        <p:nvSpPr>
          <p:cNvPr id="112" name="Pravokotnik 111">
            <a:extLst>
              <a:ext uri="{FF2B5EF4-FFF2-40B4-BE49-F238E27FC236}">
                <a16:creationId xmlns:a16="http://schemas.microsoft.com/office/drawing/2014/main" id="{22CDBBE3-92F3-4909-A6DF-425D609E100C}"/>
              </a:ext>
            </a:extLst>
          </p:cNvPr>
          <p:cNvSpPr/>
          <p:nvPr/>
        </p:nvSpPr>
        <p:spPr>
          <a:xfrm rot="15181258" flipV="1">
            <a:off x="4308441" y="1495871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0" name="PoljeZBesedilom 169">
            <a:extLst>
              <a:ext uri="{FF2B5EF4-FFF2-40B4-BE49-F238E27FC236}">
                <a16:creationId xmlns:a16="http://schemas.microsoft.com/office/drawing/2014/main" id="{C519165A-CF4E-42F0-85BA-0343432C4E07}"/>
              </a:ext>
            </a:extLst>
          </p:cNvPr>
          <p:cNvSpPr txBox="1"/>
          <p:nvPr/>
        </p:nvSpPr>
        <p:spPr>
          <a:xfrm>
            <a:off x="3949466" y="763812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20</a:t>
            </a:r>
          </a:p>
        </p:txBody>
      </p:sp>
      <p:pic>
        <p:nvPicPr>
          <p:cNvPr id="6146" name="Picture 2" descr="Bitmoji Image">
            <a:extLst>
              <a:ext uri="{FF2B5EF4-FFF2-40B4-BE49-F238E27FC236}">
                <a16:creationId xmlns:a16="http://schemas.microsoft.com/office/drawing/2014/main" id="{1982E7BF-2536-4370-B7E6-9B21A1917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4" t="18605" r="26587"/>
          <a:stretch/>
        </p:blipFill>
        <p:spPr bwMode="auto">
          <a:xfrm>
            <a:off x="135892" y="297576"/>
            <a:ext cx="1981319" cy="38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Slika 49" descr="Slika, ki vsebuje besede risba&#10;&#10;Opis je samodejno ustvarjen">
            <a:extLst>
              <a:ext uri="{FF2B5EF4-FFF2-40B4-BE49-F238E27FC236}">
                <a16:creationId xmlns:a16="http://schemas.microsoft.com/office/drawing/2014/main" id="{75707305-4927-4931-B22E-C04AA8B05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39236">
            <a:off x="-632527" y="4899652"/>
            <a:ext cx="2478700" cy="2413729"/>
          </a:xfrm>
          <a:prstGeom prst="rect">
            <a:avLst/>
          </a:prstGeom>
        </p:spPr>
      </p:pic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CCCE956A-70E9-47E4-98A4-C6337E3A4854}"/>
              </a:ext>
            </a:extLst>
          </p:cNvPr>
          <p:cNvSpPr txBox="1"/>
          <p:nvPr/>
        </p:nvSpPr>
        <p:spPr>
          <a:xfrm>
            <a:off x="2449722" y="4725648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45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23ED4A62-E704-4BDE-A576-50418617B762}"/>
              </a:ext>
            </a:extLst>
          </p:cNvPr>
          <p:cNvSpPr txBox="1"/>
          <p:nvPr/>
        </p:nvSpPr>
        <p:spPr>
          <a:xfrm>
            <a:off x="4191164" y="4770904"/>
            <a:ext cx="135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14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7E0D673A-775C-4266-B688-78800D3CA057}"/>
              </a:ext>
            </a:extLst>
          </p:cNvPr>
          <p:cNvSpPr txBox="1"/>
          <p:nvPr/>
        </p:nvSpPr>
        <p:spPr>
          <a:xfrm>
            <a:off x="3524467" y="4677344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+</a:t>
            </a:r>
          </a:p>
        </p:txBody>
      </p:sp>
      <p:sp>
        <p:nvSpPr>
          <p:cNvPr id="59" name="Pravokotnik 58">
            <a:extLst>
              <a:ext uri="{FF2B5EF4-FFF2-40B4-BE49-F238E27FC236}">
                <a16:creationId xmlns:a16="http://schemas.microsoft.com/office/drawing/2014/main" id="{A4DF2099-B574-47D4-B9F2-8EC1D10D2884}"/>
              </a:ext>
            </a:extLst>
          </p:cNvPr>
          <p:cNvSpPr/>
          <p:nvPr/>
        </p:nvSpPr>
        <p:spPr>
          <a:xfrm rot="17515098" flipV="1">
            <a:off x="4744852" y="4682766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A6C64247-3C5A-4BDC-A834-A0F87AEB6164}"/>
              </a:ext>
            </a:extLst>
          </p:cNvPr>
          <p:cNvSpPr txBox="1"/>
          <p:nvPr/>
        </p:nvSpPr>
        <p:spPr>
          <a:xfrm>
            <a:off x="4835047" y="3989329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4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7BA66B2C-8179-43FD-A371-25DB3584837C}"/>
              </a:ext>
            </a:extLst>
          </p:cNvPr>
          <p:cNvSpPr txBox="1"/>
          <p:nvPr/>
        </p:nvSpPr>
        <p:spPr>
          <a:xfrm>
            <a:off x="5391731" y="4707679"/>
            <a:ext cx="63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=</a:t>
            </a:r>
          </a:p>
        </p:txBody>
      </p:sp>
      <p:sp>
        <p:nvSpPr>
          <p:cNvPr id="62" name="Prostoročno: oblika 61">
            <a:extLst>
              <a:ext uri="{FF2B5EF4-FFF2-40B4-BE49-F238E27FC236}">
                <a16:creationId xmlns:a16="http://schemas.microsoft.com/office/drawing/2014/main" id="{89E73B42-DA65-487D-A6AD-58A4FA8DFA90}"/>
              </a:ext>
            </a:extLst>
          </p:cNvPr>
          <p:cNvSpPr/>
          <p:nvPr/>
        </p:nvSpPr>
        <p:spPr>
          <a:xfrm>
            <a:off x="2455679" y="3972896"/>
            <a:ext cx="2051969" cy="1774981"/>
          </a:xfrm>
          <a:custGeom>
            <a:avLst/>
            <a:gdLst>
              <a:gd name="connsiteX0" fmla="*/ 1866900 w 2766060"/>
              <a:gd name="connsiteY0" fmla="*/ 129540 h 2392680"/>
              <a:gd name="connsiteX1" fmla="*/ 1866900 w 2766060"/>
              <a:gd name="connsiteY1" fmla="*/ 129540 h 2392680"/>
              <a:gd name="connsiteX2" fmla="*/ 1813560 w 2766060"/>
              <a:gd name="connsiteY2" fmla="*/ 175260 h 2392680"/>
              <a:gd name="connsiteX3" fmla="*/ 1798320 w 2766060"/>
              <a:gd name="connsiteY3" fmla="*/ 198120 h 2392680"/>
              <a:gd name="connsiteX4" fmla="*/ 1767840 w 2766060"/>
              <a:gd name="connsiteY4" fmla="*/ 213360 h 2392680"/>
              <a:gd name="connsiteX5" fmla="*/ 1744980 w 2766060"/>
              <a:gd name="connsiteY5" fmla="*/ 236220 h 2392680"/>
              <a:gd name="connsiteX6" fmla="*/ 1684020 w 2766060"/>
              <a:gd name="connsiteY6" fmla="*/ 281940 h 2392680"/>
              <a:gd name="connsiteX7" fmla="*/ 1630680 w 2766060"/>
              <a:gd name="connsiteY7" fmla="*/ 335280 h 2392680"/>
              <a:gd name="connsiteX8" fmla="*/ 1607820 w 2766060"/>
              <a:gd name="connsiteY8" fmla="*/ 358140 h 2392680"/>
              <a:gd name="connsiteX9" fmla="*/ 1546860 w 2766060"/>
              <a:gd name="connsiteY9" fmla="*/ 396240 h 2392680"/>
              <a:gd name="connsiteX10" fmla="*/ 1493520 w 2766060"/>
              <a:gd name="connsiteY10" fmla="*/ 434340 h 2392680"/>
              <a:gd name="connsiteX11" fmla="*/ 1470660 w 2766060"/>
              <a:gd name="connsiteY11" fmla="*/ 457200 h 2392680"/>
              <a:gd name="connsiteX12" fmla="*/ 1432560 w 2766060"/>
              <a:gd name="connsiteY12" fmla="*/ 480060 h 2392680"/>
              <a:gd name="connsiteX13" fmla="*/ 1409700 w 2766060"/>
              <a:gd name="connsiteY13" fmla="*/ 495300 h 2392680"/>
              <a:gd name="connsiteX14" fmla="*/ 1386840 w 2766060"/>
              <a:gd name="connsiteY14" fmla="*/ 502920 h 2392680"/>
              <a:gd name="connsiteX15" fmla="*/ 1341120 w 2766060"/>
              <a:gd name="connsiteY15" fmla="*/ 533400 h 2392680"/>
              <a:gd name="connsiteX16" fmla="*/ 1310640 w 2766060"/>
              <a:gd name="connsiteY16" fmla="*/ 548640 h 2392680"/>
              <a:gd name="connsiteX17" fmla="*/ 1287780 w 2766060"/>
              <a:gd name="connsiteY17" fmla="*/ 563880 h 2392680"/>
              <a:gd name="connsiteX18" fmla="*/ 1264920 w 2766060"/>
              <a:gd name="connsiteY18" fmla="*/ 571500 h 2392680"/>
              <a:gd name="connsiteX19" fmla="*/ 1219200 w 2766060"/>
              <a:gd name="connsiteY19" fmla="*/ 601980 h 2392680"/>
              <a:gd name="connsiteX20" fmla="*/ 1165860 w 2766060"/>
              <a:gd name="connsiteY20" fmla="*/ 632460 h 2392680"/>
              <a:gd name="connsiteX21" fmla="*/ 1120140 w 2766060"/>
              <a:gd name="connsiteY21" fmla="*/ 662940 h 2392680"/>
              <a:gd name="connsiteX22" fmla="*/ 1074420 w 2766060"/>
              <a:gd name="connsiteY22" fmla="*/ 693420 h 2392680"/>
              <a:gd name="connsiteX23" fmla="*/ 1043940 w 2766060"/>
              <a:gd name="connsiteY23" fmla="*/ 708660 h 2392680"/>
              <a:gd name="connsiteX24" fmla="*/ 1021080 w 2766060"/>
              <a:gd name="connsiteY24" fmla="*/ 723900 h 2392680"/>
              <a:gd name="connsiteX25" fmla="*/ 998220 w 2766060"/>
              <a:gd name="connsiteY25" fmla="*/ 731520 h 2392680"/>
              <a:gd name="connsiteX26" fmla="*/ 952500 w 2766060"/>
              <a:gd name="connsiteY26" fmla="*/ 762000 h 2392680"/>
              <a:gd name="connsiteX27" fmla="*/ 899160 w 2766060"/>
              <a:gd name="connsiteY27" fmla="*/ 792480 h 2392680"/>
              <a:gd name="connsiteX28" fmla="*/ 830580 w 2766060"/>
              <a:gd name="connsiteY28" fmla="*/ 822960 h 2392680"/>
              <a:gd name="connsiteX29" fmla="*/ 807720 w 2766060"/>
              <a:gd name="connsiteY29" fmla="*/ 830580 h 2392680"/>
              <a:gd name="connsiteX30" fmla="*/ 762000 w 2766060"/>
              <a:gd name="connsiteY30" fmla="*/ 861060 h 2392680"/>
              <a:gd name="connsiteX31" fmla="*/ 739140 w 2766060"/>
              <a:gd name="connsiteY31" fmla="*/ 876300 h 2392680"/>
              <a:gd name="connsiteX32" fmla="*/ 708660 w 2766060"/>
              <a:gd name="connsiteY32" fmla="*/ 891540 h 2392680"/>
              <a:gd name="connsiteX33" fmla="*/ 647700 w 2766060"/>
              <a:gd name="connsiteY33" fmla="*/ 937260 h 2392680"/>
              <a:gd name="connsiteX34" fmla="*/ 617220 w 2766060"/>
              <a:gd name="connsiteY34" fmla="*/ 952500 h 2392680"/>
              <a:gd name="connsiteX35" fmla="*/ 594360 w 2766060"/>
              <a:gd name="connsiteY35" fmla="*/ 967740 h 2392680"/>
              <a:gd name="connsiteX36" fmla="*/ 548640 w 2766060"/>
              <a:gd name="connsiteY36" fmla="*/ 990600 h 2392680"/>
              <a:gd name="connsiteX37" fmla="*/ 487680 w 2766060"/>
              <a:gd name="connsiteY37" fmla="*/ 1036320 h 2392680"/>
              <a:gd name="connsiteX38" fmla="*/ 464820 w 2766060"/>
              <a:gd name="connsiteY38" fmla="*/ 1051560 h 2392680"/>
              <a:gd name="connsiteX39" fmla="*/ 358140 w 2766060"/>
              <a:gd name="connsiteY39" fmla="*/ 1150620 h 2392680"/>
              <a:gd name="connsiteX40" fmla="*/ 335280 w 2766060"/>
              <a:gd name="connsiteY40" fmla="*/ 1158240 h 2392680"/>
              <a:gd name="connsiteX41" fmla="*/ 281940 w 2766060"/>
              <a:gd name="connsiteY41" fmla="*/ 1211580 h 2392680"/>
              <a:gd name="connsiteX42" fmla="*/ 251460 w 2766060"/>
              <a:gd name="connsiteY42" fmla="*/ 1249680 h 2392680"/>
              <a:gd name="connsiteX43" fmla="*/ 190500 w 2766060"/>
              <a:gd name="connsiteY43" fmla="*/ 1310640 h 2392680"/>
              <a:gd name="connsiteX44" fmla="*/ 175260 w 2766060"/>
              <a:gd name="connsiteY44" fmla="*/ 1333500 h 2392680"/>
              <a:gd name="connsiteX45" fmla="*/ 152400 w 2766060"/>
              <a:gd name="connsiteY45" fmla="*/ 1356360 h 2392680"/>
              <a:gd name="connsiteX46" fmla="*/ 114300 w 2766060"/>
              <a:gd name="connsiteY46" fmla="*/ 1424940 h 2392680"/>
              <a:gd name="connsiteX47" fmla="*/ 99060 w 2766060"/>
              <a:gd name="connsiteY47" fmla="*/ 1447800 h 2392680"/>
              <a:gd name="connsiteX48" fmla="*/ 83820 w 2766060"/>
              <a:gd name="connsiteY48" fmla="*/ 1478280 h 2392680"/>
              <a:gd name="connsiteX49" fmla="*/ 53340 w 2766060"/>
              <a:gd name="connsiteY49" fmla="*/ 1524000 h 2392680"/>
              <a:gd name="connsiteX50" fmla="*/ 30480 w 2766060"/>
              <a:gd name="connsiteY50" fmla="*/ 1569720 h 2392680"/>
              <a:gd name="connsiteX51" fmla="*/ 22860 w 2766060"/>
              <a:gd name="connsiteY51" fmla="*/ 1600200 h 2392680"/>
              <a:gd name="connsiteX52" fmla="*/ 7620 w 2766060"/>
              <a:gd name="connsiteY52" fmla="*/ 1623060 h 2392680"/>
              <a:gd name="connsiteX53" fmla="*/ 0 w 2766060"/>
              <a:gd name="connsiteY53" fmla="*/ 1645920 h 2392680"/>
              <a:gd name="connsiteX54" fmla="*/ 7620 w 2766060"/>
              <a:gd name="connsiteY54" fmla="*/ 1988820 h 2392680"/>
              <a:gd name="connsiteX55" fmla="*/ 15240 w 2766060"/>
              <a:gd name="connsiteY55" fmla="*/ 2011680 h 2392680"/>
              <a:gd name="connsiteX56" fmla="*/ 30480 w 2766060"/>
              <a:gd name="connsiteY56" fmla="*/ 2080260 h 2392680"/>
              <a:gd name="connsiteX57" fmla="*/ 60960 w 2766060"/>
              <a:gd name="connsiteY57" fmla="*/ 2125980 h 2392680"/>
              <a:gd name="connsiteX58" fmla="*/ 76200 w 2766060"/>
              <a:gd name="connsiteY58" fmla="*/ 2148840 h 2392680"/>
              <a:gd name="connsiteX59" fmla="*/ 99060 w 2766060"/>
              <a:gd name="connsiteY59" fmla="*/ 2164080 h 2392680"/>
              <a:gd name="connsiteX60" fmla="*/ 129540 w 2766060"/>
              <a:gd name="connsiteY60" fmla="*/ 2217420 h 2392680"/>
              <a:gd name="connsiteX61" fmla="*/ 205740 w 2766060"/>
              <a:gd name="connsiteY61" fmla="*/ 2270760 h 2392680"/>
              <a:gd name="connsiteX62" fmla="*/ 259080 w 2766060"/>
              <a:gd name="connsiteY62" fmla="*/ 2301240 h 2392680"/>
              <a:gd name="connsiteX63" fmla="*/ 304800 w 2766060"/>
              <a:gd name="connsiteY63" fmla="*/ 2331720 h 2392680"/>
              <a:gd name="connsiteX64" fmla="*/ 358140 w 2766060"/>
              <a:gd name="connsiteY64" fmla="*/ 2346960 h 2392680"/>
              <a:gd name="connsiteX65" fmla="*/ 441960 w 2766060"/>
              <a:gd name="connsiteY65" fmla="*/ 2385060 h 2392680"/>
              <a:gd name="connsiteX66" fmla="*/ 472440 w 2766060"/>
              <a:gd name="connsiteY66" fmla="*/ 2392680 h 2392680"/>
              <a:gd name="connsiteX67" fmla="*/ 579120 w 2766060"/>
              <a:gd name="connsiteY67" fmla="*/ 2385060 h 2392680"/>
              <a:gd name="connsiteX68" fmla="*/ 624840 w 2766060"/>
              <a:gd name="connsiteY68" fmla="*/ 2377440 h 2392680"/>
              <a:gd name="connsiteX69" fmla="*/ 746760 w 2766060"/>
              <a:gd name="connsiteY69" fmla="*/ 2362200 h 2392680"/>
              <a:gd name="connsiteX70" fmla="*/ 792480 w 2766060"/>
              <a:gd name="connsiteY70" fmla="*/ 2354580 h 2392680"/>
              <a:gd name="connsiteX71" fmla="*/ 815340 w 2766060"/>
              <a:gd name="connsiteY71" fmla="*/ 2346960 h 2392680"/>
              <a:gd name="connsiteX72" fmla="*/ 853440 w 2766060"/>
              <a:gd name="connsiteY72" fmla="*/ 2339340 h 2392680"/>
              <a:gd name="connsiteX73" fmla="*/ 922020 w 2766060"/>
              <a:gd name="connsiteY73" fmla="*/ 2308860 h 2392680"/>
              <a:gd name="connsiteX74" fmla="*/ 967740 w 2766060"/>
              <a:gd name="connsiteY74" fmla="*/ 2293620 h 2392680"/>
              <a:gd name="connsiteX75" fmla="*/ 1013460 w 2766060"/>
              <a:gd name="connsiteY75" fmla="*/ 2278380 h 2392680"/>
              <a:gd name="connsiteX76" fmla="*/ 1082040 w 2766060"/>
              <a:gd name="connsiteY76" fmla="*/ 2255520 h 2392680"/>
              <a:gd name="connsiteX77" fmla="*/ 1104900 w 2766060"/>
              <a:gd name="connsiteY77" fmla="*/ 2247900 h 2392680"/>
              <a:gd name="connsiteX78" fmla="*/ 1181100 w 2766060"/>
              <a:gd name="connsiteY78" fmla="*/ 2225040 h 2392680"/>
              <a:gd name="connsiteX79" fmla="*/ 1226820 w 2766060"/>
              <a:gd name="connsiteY79" fmla="*/ 2186940 h 2392680"/>
              <a:gd name="connsiteX80" fmla="*/ 1249680 w 2766060"/>
              <a:gd name="connsiteY80" fmla="*/ 2171700 h 2392680"/>
              <a:gd name="connsiteX81" fmla="*/ 1287780 w 2766060"/>
              <a:gd name="connsiteY81" fmla="*/ 2118360 h 2392680"/>
              <a:gd name="connsiteX82" fmla="*/ 1295400 w 2766060"/>
              <a:gd name="connsiteY82" fmla="*/ 2095500 h 2392680"/>
              <a:gd name="connsiteX83" fmla="*/ 1310640 w 2766060"/>
              <a:gd name="connsiteY83" fmla="*/ 2065020 h 2392680"/>
              <a:gd name="connsiteX84" fmla="*/ 1333500 w 2766060"/>
              <a:gd name="connsiteY84" fmla="*/ 2042160 h 2392680"/>
              <a:gd name="connsiteX85" fmla="*/ 1356360 w 2766060"/>
              <a:gd name="connsiteY85" fmla="*/ 1988820 h 2392680"/>
              <a:gd name="connsiteX86" fmla="*/ 1371600 w 2766060"/>
              <a:gd name="connsiteY86" fmla="*/ 1965960 h 2392680"/>
              <a:gd name="connsiteX87" fmla="*/ 1394460 w 2766060"/>
              <a:gd name="connsiteY87" fmla="*/ 1920240 h 2392680"/>
              <a:gd name="connsiteX88" fmla="*/ 1402080 w 2766060"/>
              <a:gd name="connsiteY88" fmla="*/ 1889760 h 2392680"/>
              <a:gd name="connsiteX89" fmla="*/ 1409700 w 2766060"/>
              <a:gd name="connsiteY89" fmla="*/ 1866900 h 2392680"/>
              <a:gd name="connsiteX90" fmla="*/ 1417320 w 2766060"/>
              <a:gd name="connsiteY90" fmla="*/ 1828800 h 2392680"/>
              <a:gd name="connsiteX91" fmla="*/ 1424940 w 2766060"/>
              <a:gd name="connsiteY91" fmla="*/ 1805940 h 2392680"/>
              <a:gd name="connsiteX92" fmla="*/ 1440180 w 2766060"/>
              <a:gd name="connsiteY92" fmla="*/ 1744980 h 2392680"/>
              <a:gd name="connsiteX93" fmla="*/ 1447800 w 2766060"/>
              <a:gd name="connsiteY93" fmla="*/ 1668780 h 2392680"/>
              <a:gd name="connsiteX94" fmla="*/ 1455420 w 2766060"/>
              <a:gd name="connsiteY94" fmla="*/ 1485900 h 2392680"/>
              <a:gd name="connsiteX95" fmla="*/ 1470660 w 2766060"/>
              <a:gd name="connsiteY95" fmla="*/ 1424940 h 2392680"/>
              <a:gd name="connsiteX96" fmla="*/ 1493520 w 2766060"/>
              <a:gd name="connsiteY96" fmla="*/ 1333500 h 2392680"/>
              <a:gd name="connsiteX97" fmla="*/ 1539240 w 2766060"/>
              <a:gd name="connsiteY97" fmla="*/ 1280160 h 2392680"/>
              <a:gd name="connsiteX98" fmla="*/ 1554480 w 2766060"/>
              <a:gd name="connsiteY98" fmla="*/ 1257300 h 2392680"/>
              <a:gd name="connsiteX99" fmla="*/ 1615440 w 2766060"/>
              <a:gd name="connsiteY99" fmla="*/ 1203960 h 2392680"/>
              <a:gd name="connsiteX100" fmla="*/ 1668780 w 2766060"/>
              <a:gd name="connsiteY100" fmla="*/ 1165860 h 2392680"/>
              <a:gd name="connsiteX101" fmla="*/ 1691640 w 2766060"/>
              <a:gd name="connsiteY101" fmla="*/ 1135380 h 2392680"/>
              <a:gd name="connsiteX102" fmla="*/ 1714500 w 2766060"/>
              <a:gd name="connsiteY102" fmla="*/ 1127760 h 2392680"/>
              <a:gd name="connsiteX103" fmla="*/ 1744980 w 2766060"/>
              <a:gd name="connsiteY103" fmla="*/ 1104900 h 2392680"/>
              <a:gd name="connsiteX104" fmla="*/ 1775460 w 2766060"/>
              <a:gd name="connsiteY104" fmla="*/ 1074420 h 2392680"/>
              <a:gd name="connsiteX105" fmla="*/ 1821180 w 2766060"/>
              <a:gd name="connsiteY105" fmla="*/ 1028700 h 2392680"/>
              <a:gd name="connsiteX106" fmla="*/ 1844040 w 2766060"/>
              <a:gd name="connsiteY106" fmla="*/ 1013460 h 2392680"/>
              <a:gd name="connsiteX107" fmla="*/ 1859280 w 2766060"/>
              <a:gd name="connsiteY107" fmla="*/ 990600 h 2392680"/>
              <a:gd name="connsiteX108" fmla="*/ 1889760 w 2766060"/>
              <a:gd name="connsiteY108" fmla="*/ 960120 h 2392680"/>
              <a:gd name="connsiteX109" fmla="*/ 1920240 w 2766060"/>
              <a:gd name="connsiteY109" fmla="*/ 929640 h 2392680"/>
              <a:gd name="connsiteX110" fmla="*/ 1988820 w 2766060"/>
              <a:gd name="connsiteY110" fmla="*/ 868680 h 2392680"/>
              <a:gd name="connsiteX111" fmla="*/ 2057400 w 2766060"/>
              <a:gd name="connsiteY111" fmla="*/ 815340 h 2392680"/>
              <a:gd name="connsiteX112" fmla="*/ 2080260 w 2766060"/>
              <a:gd name="connsiteY112" fmla="*/ 800100 h 2392680"/>
              <a:gd name="connsiteX113" fmla="*/ 2103120 w 2766060"/>
              <a:gd name="connsiteY113" fmla="*/ 777240 h 2392680"/>
              <a:gd name="connsiteX114" fmla="*/ 2133600 w 2766060"/>
              <a:gd name="connsiteY114" fmla="*/ 769620 h 2392680"/>
              <a:gd name="connsiteX115" fmla="*/ 2179320 w 2766060"/>
              <a:gd name="connsiteY115" fmla="*/ 746760 h 2392680"/>
              <a:gd name="connsiteX116" fmla="*/ 2240280 w 2766060"/>
              <a:gd name="connsiteY116" fmla="*/ 723900 h 2392680"/>
              <a:gd name="connsiteX117" fmla="*/ 2339340 w 2766060"/>
              <a:gd name="connsiteY117" fmla="*/ 693420 h 2392680"/>
              <a:gd name="connsiteX118" fmla="*/ 2423160 w 2766060"/>
              <a:gd name="connsiteY118" fmla="*/ 670560 h 2392680"/>
              <a:gd name="connsiteX119" fmla="*/ 2461260 w 2766060"/>
              <a:gd name="connsiteY119" fmla="*/ 647700 h 2392680"/>
              <a:gd name="connsiteX120" fmla="*/ 2484120 w 2766060"/>
              <a:gd name="connsiteY120" fmla="*/ 632460 h 2392680"/>
              <a:gd name="connsiteX121" fmla="*/ 2537460 w 2766060"/>
              <a:gd name="connsiteY121" fmla="*/ 617220 h 2392680"/>
              <a:gd name="connsiteX122" fmla="*/ 2583180 w 2766060"/>
              <a:gd name="connsiteY122" fmla="*/ 586740 h 2392680"/>
              <a:gd name="connsiteX123" fmla="*/ 2613660 w 2766060"/>
              <a:gd name="connsiteY123" fmla="*/ 571500 h 2392680"/>
              <a:gd name="connsiteX124" fmla="*/ 2636520 w 2766060"/>
              <a:gd name="connsiteY124" fmla="*/ 541020 h 2392680"/>
              <a:gd name="connsiteX125" fmla="*/ 2667000 w 2766060"/>
              <a:gd name="connsiteY125" fmla="*/ 518160 h 2392680"/>
              <a:gd name="connsiteX126" fmla="*/ 2720340 w 2766060"/>
              <a:gd name="connsiteY126" fmla="*/ 457200 h 2392680"/>
              <a:gd name="connsiteX127" fmla="*/ 2735580 w 2766060"/>
              <a:gd name="connsiteY127" fmla="*/ 434340 h 2392680"/>
              <a:gd name="connsiteX128" fmla="*/ 2743200 w 2766060"/>
              <a:gd name="connsiteY128" fmla="*/ 411480 h 2392680"/>
              <a:gd name="connsiteX129" fmla="*/ 2766060 w 2766060"/>
              <a:gd name="connsiteY129" fmla="*/ 335280 h 2392680"/>
              <a:gd name="connsiteX130" fmla="*/ 2750820 w 2766060"/>
              <a:gd name="connsiteY130" fmla="*/ 205740 h 2392680"/>
              <a:gd name="connsiteX131" fmla="*/ 2743200 w 2766060"/>
              <a:gd name="connsiteY131" fmla="*/ 175260 h 2392680"/>
              <a:gd name="connsiteX132" fmla="*/ 2697480 w 2766060"/>
              <a:gd name="connsiteY132" fmla="*/ 121920 h 2392680"/>
              <a:gd name="connsiteX133" fmla="*/ 2682240 w 2766060"/>
              <a:gd name="connsiteY133" fmla="*/ 99060 h 2392680"/>
              <a:gd name="connsiteX134" fmla="*/ 2659380 w 2766060"/>
              <a:gd name="connsiteY134" fmla="*/ 76200 h 2392680"/>
              <a:gd name="connsiteX135" fmla="*/ 2621280 w 2766060"/>
              <a:gd name="connsiteY135" fmla="*/ 38100 h 2392680"/>
              <a:gd name="connsiteX136" fmla="*/ 2529840 w 2766060"/>
              <a:gd name="connsiteY136" fmla="*/ 22860 h 2392680"/>
              <a:gd name="connsiteX137" fmla="*/ 2484120 w 2766060"/>
              <a:gd name="connsiteY137" fmla="*/ 15240 h 2392680"/>
              <a:gd name="connsiteX138" fmla="*/ 2461260 w 2766060"/>
              <a:gd name="connsiteY138" fmla="*/ 7620 h 2392680"/>
              <a:gd name="connsiteX139" fmla="*/ 2415540 w 2766060"/>
              <a:gd name="connsiteY139" fmla="*/ 0 h 2392680"/>
              <a:gd name="connsiteX140" fmla="*/ 2247900 w 2766060"/>
              <a:gd name="connsiteY140" fmla="*/ 15240 h 2392680"/>
              <a:gd name="connsiteX141" fmla="*/ 2202180 w 2766060"/>
              <a:gd name="connsiteY141" fmla="*/ 30480 h 2392680"/>
              <a:gd name="connsiteX142" fmla="*/ 2179320 w 2766060"/>
              <a:gd name="connsiteY142" fmla="*/ 45720 h 2392680"/>
              <a:gd name="connsiteX143" fmla="*/ 2133600 w 2766060"/>
              <a:gd name="connsiteY143" fmla="*/ 60960 h 2392680"/>
              <a:gd name="connsiteX144" fmla="*/ 2087880 w 2766060"/>
              <a:gd name="connsiteY144" fmla="*/ 76200 h 2392680"/>
              <a:gd name="connsiteX145" fmla="*/ 2034540 w 2766060"/>
              <a:gd name="connsiteY145" fmla="*/ 91440 h 2392680"/>
              <a:gd name="connsiteX146" fmla="*/ 1973580 w 2766060"/>
              <a:gd name="connsiteY146" fmla="*/ 99060 h 2392680"/>
              <a:gd name="connsiteX147" fmla="*/ 1950720 w 2766060"/>
              <a:gd name="connsiteY147" fmla="*/ 106680 h 2392680"/>
              <a:gd name="connsiteX148" fmla="*/ 1889760 w 2766060"/>
              <a:gd name="connsiteY148" fmla="*/ 114300 h 2392680"/>
              <a:gd name="connsiteX149" fmla="*/ 1866900 w 2766060"/>
              <a:gd name="connsiteY149" fmla="*/ 129540 h 23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766060" h="2392680">
                <a:moveTo>
                  <a:pt x="1866900" y="129540"/>
                </a:moveTo>
                <a:lnTo>
                  <a:pt x="1866900" y="129540"/>
                </a:lnTo>
                <a:cubicBezTo>
                  <a:pt x="1849120" y="144780"/>
                  <a:pt x="1830119" y="158701"/>
                  <a:pt x="1813560" y="175260"/>
                </a:cubicBezTo>
                <a:cubicBezTo>
                  <a:pt x="1807084" y="181736"/>
                  <a:pt x="1805355" y="192257"/>
                  <a:pt x="1798320" y="198120"/>
                </a:cubicBezTo>
                <a:cubicBezTo>
                  <a:pt x="1789594" y="205392"/>
                  <a:pt x="1777083" y="206758"/>
                  <a:pt x="1767840" y="213360"/>
                </a:cubicBezTo>
                <a:cubicBezTo>
                  <a:pt x="1759071" y="219624"/>
                  <a:pt x="1753320" y="229396"/>
                  <a:pt x="1744980" y="236220"/>
                </a:cubicBezTo>
                <a:cubicBezTo>
                  <a:pt x="1725321" y="252304"/>
                  <a:pt x="1701981" y="263979"/>
                  <a:pt x="1684020" y="281940"/>
                </a:cubicBezTo>
                <a:lnTo>
                  <a:pt x="1630680" y="335280"/>
                </a:lnTo>
                <a:cubicBezTo>
                  <a:pt x="1623060" y="342900"/>
                  <a:pt x="1617459" y="353321"/>
                  <a:pt x="1607820" y="358140"/>
                </a:cubicBezTo>
                <a:cubicBezTo>
                  <a:pt x="1560082" y="382009"/>
                  <a:pt x="1593022" y="363267"/>
                  <a:pt x="1546860" y="396240"/>
                </a:cubicBezTo>
                <a:cubicBezTo>
                  <a:pt x="1522738" y="413470"/>
                  <a:pt x="1518423" y="412994"/>
                  <a:pt x="1493520" y="434340"/>
                </a:cubicBezTo>
                <a:cubicBezTo>
                  <a:pt x="1485338" y="441353"/>
                  <a:pt x="1479281" y="450734"/>
                  <a:pt x="1470660" y="457200"/>
                </a:cubicBezTo>
                <a:cubicBezTo>
                  <a:pt x="1458812" y="466086"/>
                  <a:pt x="1445119" y="472210"/>
                  <a:pt x="1432560" y="480060"/>
                </a:cubicBezTo>
                <a:cubicBezTo>
                  <a:pt x="1424794" y="484914"/>
                  <a:pt x="1417891" y="491204"/>
                  <a:pt x="1409700" y="495300"/>
                </a:cubicBezTo>
                <a:cubicBezTo>
                  <a:pt x="1402516" y="498892"/>
                  <a:pt x="1393861" y="499019"/>
                  <a:pt x="1386840" y="502920"/>
                </a:cubicBezTo>
                <a:cubicBezTo>
                  <a:pt x="1370829" y="511815"/>
                  <a:pt x="1357503" y="525209"/>
                  <a:pt x="1341120" y="533400"/>
                </a:cubicBezTo>
                <a:cubicBezTo>
                  <a:pt x="1330960" y="538480"/>
                  <a:pt x="1320503" y="543004"/>
                  <a:pt x="1310640" y="548640"/>
                </a:cubicBezTo>
                <a:cubicBezTo>
                  <a:pt x="1302689" y="553184"/>
                  <a:pt x="1295971" y="559784"/>
                  <a:pt x="1287780" y="563880"/>
                </a:cubicBezTo>
                <a:cubicBezTo>
                  <a:pt x="1280596" y="567472"/>
                  <a:pt x="1272540" y="568960"/>
                  <a:pt x="1264920" y="571500"/>
                </a:cubicBezTo>
                <a:cubicBezTo>
                  <a:pt x="1211722" y="624698"/>
                  <a:pt x="1270663" y="572573"/>
                  <a:pt x="1219200" y="601980"/>
                </a:cubicBezTo>
                <a:cubicBezTo>
                  <a:pt x="1154615" y="638886"/>
                  <a:pt x="1218274" y="614989"/>
                  <a:pt x="1165860" y="632460"/>
                </a:cubicBezTo>
                <a:cubicBezTo>
                  <a:pt x="1115127" y="683193"/>
                  <a:pt x="1169765" y="635371"/>
                  <a:pt x="1120140" y="662940"/>
                </a:cubicBezTo>
                <a:cubicBezTo>
                  <a:pt x="1104129" y="671835"/>
                  <a:pt x="1090803" y="685229"/>
                  <a:pt x="1074420" y="693420"/>
                </a:cubicBezTo>
                <a:cubicBezTo>
                  <a:pt x="1064260" y="698500"/>
                  <a:pt x="1053803" y="703024"/>
                  <a:pt x="1043940" y="708660"/>
                </a:cubicBezTo>
                <a:cubicBezTo>
                  <a:pt x="1035989" y="713204"/>
                  <a:pt x="1029271" y="719804"/>
                  <a:pt x="1021080" y="723900"/>
                </a:cubicBezTo>
                <a:cubicBezTo>
                  <a:pt x="1013896" y="727492"/>
                  <a:pt x="1005840" y="728980"/>
                  <a:pt x="998220" y="731520"/>
                </a:cubicBezTo>
                <a:cubicBezTo>
                  <a:pt x="925294" y="804446"/>
                  <a:pt x="1018667" y="717889"/>
                  <a:pt x="952500" y="762000"/>
                </a:cubicBezTo>
                <a:cubicBezTo>
                  <a:pt x="898022" y="798318"/>
                  <a:pt x="963625" y="776364"/>
                  <a:pt x="899160" y="792480"/>
                </a:cubicBezTo>
                <a:cubicBezTo>
                  <a:pt x="862934" y="816631"/>
                  <a:pt x="884988" y="804824"/>
                  <a:pt x="830580" y="822960"/>
                </a:cubicBezTo>
                <a:cubicBezTo>
                  <a:pt x="822960" y="825500"/>
                  <a:pt x="814403" y="826125"/>
                  <a:pt x="807720" y="830580"/>
                </a:cubicBezTo>
                <a:lnTo>
                  <a:pt x="762000" y="861060"/>
                </a:lnTo>
                <a:cubicBezTo>
                  <a:pt x="754380" y="866140"/>
                  <a:pt x="747331" y="872204"/>
                  <a:pt x="739140" y="876300"/>
                </a:cubicBezTo>
                <a:cubicBezTo>
                  <a:pt x="728980" y="881380"/>
                  <a:pt x="718111" y="885239"/>
                  <a:pt x="708660" y="891540"/>
                </a:cubicBezTo>
                <a:cubicBezTo>
                  <a:pt x="687526" y="905629"/>
                  <a:pt x="670418" y="925901"/>
                  <a:pt x="647700" y="937260"/>
                </a:cubicBezTo>
                <a:cubicBezTo>
                  <a:pt x="637540" y="942340"/>
                  <a:pt x="627083" y="946864"/>
                  <a:pt x="617220" y="952500"/>
                </a:cubicBezTo>
                <a:cubicBezTo>
                  <a:pt x="609269" y="957044"/>
                  <a:pt x="602551" y="963644"/>
                  <a:pt x="594360" y="967740"/>
                </a:cubicBezTo>
                <a:cubicBezTo>
                  <a:pt x="546586" y="991627"/>
                  <a:pt x="596683" y="955659"/>
                  <a:pt x="548640" y="990600"/>
                </a:cubicBezTo>
                <a:cubicBezTo>
                  <a:pt x="528098" y="1005540"/>
                  <a:pt x="508814" y="1022231"/>
                  <a:pt x="487680" y="1036320"/>
                </a:cubicBezTo>
                <a:cubicBezTo>
                  <a:pt x="480060" y="1041400"/>
                  <a:pt x="471665" y="1045476"/>
                  <a:pt x="464820" y="1051560"/>
                </a:cubicBezTo>
                <a:cubicBezTo>
                  <a:pt x="411762" y="1098723"/>
                  <a:pt x="420594" y="1105199"/>
                  <a:pt x="358140" y="1150620"/>
                </a:cubicBezTo>
                <a:cubicBezTo>
                  <a:pt x="351644" y="1155344"/>
                  <a:pt x="342900" y="1155700"/>
                  <a:pt x="335280" y="1158240"/>
                </a:cubicBezTo>
                <a:cubicBezTo>
                  <a:pt x="317500" y="1176020"/>
                  <a:pt x="297648" y="1191945"/>
                  <a:pt x="281940" y="1211580"/>
                </a:cubicBezTo>
                <a:cubicBezTo>
                  <a:pt x="271780" y="1224280"/>
                  <a:pt x="262492" y="1237729"/>
                  <a:pt x="251460" y="1249680"/>
                </a:cubicBezTo>
                <a:cubicBezTo>
                  <a:pt x="231968" y="1270796"/>
                  <a:pt x="206440" y="1286730"/>
                  <a:pt x="190500" y="1310640"/>
                </a:cubicBezTo>
                <a:cubicBezTo>
                  <a:pt x="185420" y="1318260"/>
                  <a:pt x="181123" y="1326465"/>
                  <a:pt x="175260" y="1333500"/>
                </a:cubicBezTo>
                <a:cubicBezTo>
                  <a:pt x="168361" y="1341779"/>
                  <a:pt x="159016" y="1347854"/>
                  <a:pt x="152400" y="1356360"/>
                </a:cubicBezTo>
                <a:cubicBezTo>
                  <a:pt x="85127" y="1442854"/>
                  <a:pt x="141893" y="1369754"/>
                  <a:pt x="114300" y="1424940"/>
                </a:cubicBezTo>
                <a:cubicBezTo>
                  <a:pt x="110204" y="1433131"/>
                  <a:pt x="103604" y="1439849"/>
                  <a:pt x="99060" y="1447800"/>
                </a:cubicBezTo>
                <a:cubicBezTo>
                  <a:pt x="93424" y="1457663"/>
                  <a:pt x="89664" y="1468540"/>
                  <a:pt x="83820" y="1478280"/>
                </a:cubicBezTo>
                <a:cubicBezTo>
                  <a:pt x="74396" y="1493986"/>
                  <a:pt x="59132" y="1506624"/>
                  <a:pt x="53340" y="1524000"/>
                </a:cubicBezTo>
                <a:cubicBezTo>
                  <a:pt x="42824" y="1555548"/>
                  <a:pt x="50175" y="1540177"/>
                  <a:pt x="30480" y="1569720"/>
                </a:cubicBezTo>
                <a:cubicBezTo>
                  <a:pt x="27940" y="1579880"/>
                  <a:pt x="26985" y="1590574"/>
                  <a:pt x="22860" y="1600200"/>
                </a:cubicBezTo>
                <a:cubicBezTo>
                  <a:pt x="19252" y="1608618"/>
                  <a:pt x="11716" y="1614869"/>
                  <a:pt x="7620" y="1623060"/>
                </a:cubicBezTo>
                <a:cubicBezTo>
                  <a:pt x="4028" y="1630244"/>
                  <a:pt x="2540" y="1638300"/>
                  <a:pt x="0" y="1645920"/>
                </a:cubicBezTo>
                <a:cubicBezTo>
                  <a:pt x="2540" y="1760220"/>
                  <a:pt x="2860" y="1874591"/>
                  <a:pt x="7620" y="1988820"/>
                </a:cubicBezTo>
                <a:cubicBezTo>
                  <a:pt x="7954" y="1996845"/>
                  <a:pt x="13498" y="2003839"/>
                  <a:pt x="15240" y="2011680"/>
                </a:cubicBezTo>
                <a:cubicBezTo>
                  <a:pt x="18456" y="2026153"/>
                  <a:pt x="20950" y="2063106"/>
                  <a:pt x="30480" y="2080260"/>
                </a:cubicBezTo>
                <a:cubicBezTo>
                  <a:pt x="39375" y="2096271"/>
                  <a:pt x="50800" y="2110740"/>
                  <a:pt x="60960" y="2125980"/>
                </a:cubicBezTo>
                <a:cubicBezTo>
                  <a:pt x="66040" y="2133600"/>
                  <a:pt x="68580" y="2143760"/>
                  <a:pt x="76200" y="2148840"/>
                </a:cubicBezTo>
                <a:lnTo>
                  <a:pt x="99060" y="2164080"/>
                </a:lnTo>
                <a:cubicBezTo>
                  <a:pt x="105036" y="2176033"/>
                  <a:pt x="118770" y="2206650"/>
                  <a:pt x="129540" y="2217420"/>
                </a:cubicBezTo>
                <a:cubicBezTo>
                  <a:pt x="140823" y="2228703"/>
                  <a:pt x="198272" y="2265781"/>
                  <a:pt x="205740" y="2270760"/>
                </a:cubicBezTo>
                <a:cubicBezTo>
                  <a:pt x="284818" y="2323479"/>
                  <a:pt x="162402" y="2243233"/>
                  <a:pt x="259080" y="2301240"/>
                </a:cubicBezTo>
                <a:cubicBezTo>
                  <a:pt x="274786" y="2310664"/>
                  <a:pt x="287031" y="2327278"/>
                  <a:pt x="304800" y="2331720"/>
                </a:cubicBezTo>
                <a:cubicBezTo>
                  <a:pt x="343072" y="2341288"/>
                  <a:pt x="325345" y="2336028"/>
                  <a:pt x="358140" y="2346960"/>
                </a:cubicBezTo>
                <a:cubicBezTo>
                  <a:pt x="395811" y="2384631"/>
                  <a:pt x="370545" y="2367206"/>
                  <a:pt x="441960" y="2385060"/>
                </a:cubicBezTo>
                <a:lnTo>
                  <a:pt x="472440" y="2392680"/>
                </a:lnTo>
                <a:cubicBezTo>
                  <a:pt x="508000" y="2390140"/>
                  <a:pt x="543646" y="2388607"/>
                  <a:pt x="579120" y="2385060"/>
                </a:cubicBezTo>
                <a:cubicBezTo>
                  <a:pt x="594494" y="2383523"/>
                  <a:pt x="609525" y="2379482"/>
                  <a:pt x="624840" y="2377440"/>
                </a:cubicBezTo>
                <a:cubicBezTo>
                  <a:pt x="752689" y="2360393"/>
                  <a:pt x="638308" y="2378885"/>
                  <a:pt x="746760" y="2362200"/>
                </a:cubicBezTo>
                <a:cubicBezTo>
                  <a:pt x="762031" y="2359851"/>
                  <a:pt x="777398" y="2357932"/>
                  <a:pt x="792480" y="2354580"/>
                </a:cubicBezTo>
                <a:cubicBezTo>
                  <a:pt x="800321" y="2352838"/>
                  <a:pt x="807548" y="2348908"/>
                  <a:pt x="815340" y="2346960"/>
                </a:cubicBezTo>
                <a:cubicBezTo>
                  <a:pt x="827905" y="2343819"/>
                  <a:pt x="840945" y="2342748"/>
                  <a:pt x="853440" y="2339340"/>
                </a:cubicBezTo>
                <a:cubicBezTo>
                  <a:pt x="970880" y="2307311"/>
                  <a:pt x="849860" y="2340931"/>
                  <a:pt x="922020" y="2308860"/>
                </a:cubicBezTo>
                <a:cubicBezTo>
                  <a:pt x="936700" y="2302336"/>
                  <a:pt x="952500" y="2298700"/>
                  <a:pt x="967740" y="2293620"/>
                </a:cubicBezTo>
                <a:lnTo>
                  <a:pt x="1013460" y="2278380"/>
                </a:lnTo>
                <a:lnTo>
                  <a:pt x="1082040" y="2255520"/>
                </a:lnTo>
                <a:cubicBezTo>
                  <a:pt x="1089660" y="2252980"/>
                  <a:pt x="1097108" y="2249848"/>
                  <a:pt x="1104900" y="2247900"/>
                </a:cubicBezTo>
                <a:cubicBezTo>
                  <a:pt x="1121938" y="2243640"/>
                  <a:pt x="1169969" y="2232461"/>
                  <a:pt x="1181100" y="2225040"/>
                </a:cubicBezTo>
                <a:cubicBezTo>
                  <a:pt x="1237857" y="2187202"/>
                  <a:pt x="1168148" y="2235833"/>
                  <a:pt x="1226820" y="2186940"/>
                </a:cubicBezTo>
                <a:cubicBezTo>
                  <a:pt x="1233855" y="2181077"/>
                  <a:pt x="1242060" y="2176780"/>
                  <a:pt x="1249680" y="2171700"/>
                </a:cubicBezTo>
                <a:cubicBezTo>
                  <a:pt x="1266897" y="2120049"/>
                  <a:pt x="1242580" y="2181639"/>
                  <a:pt x="1287780" y="2118360"/>
                </a:cubicBezTo>
                <a:cubicBezTo>
                  <a:pt x="1292449" y="2111824"/>
                  <a:pt x="1292236" y="2102883"/>
                  <a:pt x="1295400" y="2095500"/>
                </a:cubicBezTo>
                <a:cubicBezTo>
                  <a:pt x="1299875" y="2085059"/>
                  <a:pt x="1304038" y="2074263"/>
                  <a:pt x="1310640" y="2065020"/>
                </a:cubicBezTo>
                <a:cubicBezTo>
                  <a:pt x="1316904" y="2056251"/>
                  <a:pt x="1327236" y="2050929"/>
                  <a:pt x="1333500" y="2042160"/>
                </a:cubicBezTo>
                <a:cubicBezTo>
                  <a:pt x="1359927" y="2005162"/>
                  <a:pt x="1339777" y="2021985"/>
                  <a:pt x="1356360" y="1988820"/>
                </a:cubicBezTo>
                <a:cubicBezTo>
                  <a:pt x="1360456" y="1980629"/>
                  <a:pt x="1367504" y="1974151"/>
                  <a:pt x="1371600" y="1965960"/>
                </a:cubicBezTo>
                <a:cubicBezTo>
                  <a:pt x="1403148" y="1902864"/>
                  <a:pt x="1350784" y="1985754"/>
                  <a:pt x="1394460" y="1920240"/>
                </a:cubicBezTo>
                <a:cubicBezTo>
                  <a:pt x="1397000" y="1910080"/>
                  <a:pt x="1399203" y="1899830"/>
                  <a:pt x="1402080" y="1889760"/>
                </a:cubicBezTo>
                <a:cubicBezTo>
                  <a:pt x="1404287" y="1882037"/>
                  <a:pt x="1407752" y="1874692"/>
                  <a:pt x="1409700" y="1866900"/>
                </a:cubicBezTo>
                <a:cubicBezTo>
                  <a:pt x="1412841" y="1854335"/>
                  <a:pt x="1414179" y="1841365"/>
                  <a:pt x="1417320" y="1828800"/>
                </a:cubicBezTo>
                <a:cubicBezTo>
                  <a:pt x="1419268" y="1821008"/>
                  <a:pt x="1422992" y="1813732"/>
                  <a:pt x="1424940" y="1805940"/>
                </a:cubicBezTo>
                <a:lnTo>
                  <a:pt x="1440180" y="1744980"/>
                </a:lnTo>
                <a:cubicBezTo>
                  <a:pt x="1442720" y="1719580"/>
                  <a:pt x="1446301" y="1694263"/>
                  <a:pt x="1447800" y="1668780"/>
                </a:cubicBezTo>
                <a:cubicBezTo>
                  <a:pt x="1451383" y="1607872"/>
                  <a:pt x="1449725" y="1546647"/>
                  <a:pt x="1455420" y="1485900"/>
                </a:cubicBezTo>
                <a:cubicBezTo>
                  <a:pt x="1457375" y="1465046"/>
                  <a:pt x="1467217" y="1445600"/>
                  <a:pt x="1470660" y="1424940"/>
                </a:cubicBezTo>
                <a:cubicBezTo>
                  <a:pt x="1473178" y="1409829"/>
                  <a:pt x="1481445" y="1345575"/>
                  <a:pt x="1493520" y="1333500"/>
                </a:cubicBezTo>
                <a:cubicBezTo>
                  <a:pt x="1521213" y="1305807"/>
                  <a:pt x="1514802" y="1314373"/>
                  <a:pt x="1539240" y="1280160"/>
                </a:cubicBezTo>
                <a:cubicBezTo>
                  <a:pt x="1544563" y="1272708"/>
                  <a:pt x="1548520" y="1264253"/>
                  <a:pt x="1554480" y="1257300"/>
                </a:cubicBezTo>
                <a:cubicBezTo>
                  <a:pt x="1589131" y="1216874"/>
                  <a:pt x="1577716" y="1236295"/>
                  <a:pt x="1615440" y="1203960"/>
                </a:cubicBezTo>
                <a:cubicBezTo>
                  <a:pt x="1658689" y="1166889"/>
                  <a:pt x="1615636" y="1192432"/>
                  <a:pt x="1668780" y="1165860"/>
                </a:cubicBezTo>
                <a:cubicBezTo>
                  <a:pt x="1676400" y="1155700"/>
                  <a:pt x="1681884" y="1143510"/>
                  <a:pt x="1691640" y="1135380"/>
                </a:cubicBezTo>
                <a:cubicBezTo>
                  <a:pt x="1697810" y="1130238"/>
                  <a:pt x="1707526" y="1131745"/>
                  <a:pt x="1714500" y="1127760"/>
                </a:cubicBezTo>
                <a:cubicBezTo>
                  <a:pt x="1725527" y="1121459"/>
                  <a:pt x="1734820" y="1112520"/>
                  <a:pt x="1744980" y="1104900"/>
                </a:cubicBezTo>
                <a:cubicBezTo>
                  <a:pt x="1761236" y="1056132"/>
                  <a:pt x="1738884" y="1102868"/>
                  <a:pt x="1775460" y="1074420"/>
                </a:cubicBezTo>
                <a:cubicBezTo>
                  <a:pt x="1792473" y="1061188"/>
                  <a:pt x="1805940" y="1043940"/>
                  <a:pt x="1821180" y="1028700"/>
                </a:cubicBezTo>
                <a:cubicBezTo>
                  <a:pt x="1827656" y="1022224"/>
                  <a:pt x="1836420" y="1018540"/>
                  <a:pt x="1844040" y="1013460"/>
                </a:cubicBezTo>
                <a:cubicBezTo>
                  <a:pt x="1849120" y="1005840"/>
                  <a:pt x="1853320" y="997553"/>
                  <a:pt x="1859280" y="990600"/>
                </a:cubicBezTo>
                <a:cubicBezTo>
                  <a:pt x="1868631" y="979691"/>
                  <a:pt x="1881409" y="971812"/>
                  <a:pt x="1889760" y="960120"/>
                </a:cubicBezTo>
                <a:cubicBezTo>
                  <a:pt x="1915160" y="924560"/>
                  <a:pt x="1874520" y="944880"/>
                  <a:pt x="1920240" y="929640"/>
                </a:cubicBezTo>
                <a:cubicBezTo>
                  <a:pt x="1993118" y="832470"/>
                  <a:pt x="1876246" y="981254"/>
                  <a:pt x="1988820" y="868680"/>
                </a:cubicBezTo>
                <a:cubicBezTo>
                  <a:pt x="2024632" y="832868"/>
                  <a:pt x="2002714" y="851798"/>
                  <a:pt x="2057400" y="815340"/>
                </a:cubicBezTo>
                <a:cubicBezTo>
                  <a:pt x="2065020" y="810260"/>
                  <a:pt x="2073784" y="806576"/>
                  <a:pt x="2080260" y="800100"/>
                </a:cubicBezTo>
                <a:cubicBezTo>
                  <a:pt x="2087880" y="792480"/>
                  <a:pt x="2093764" y="782587"/>
                  <a:pt x="2103120" y="777240"/>
                </a:cubicBezTo>
                <a:cubicBezTo>
                  <a:pt x="2112213" y="772044"/>
                  <a:pt x="2123440" y="772160"/>
                  <a:pt x="2133600" y="769620"/>
                </a:cubicBezTo>
                <a:cubicBezTo>
                  <a:pt x="2177531" y="740332"/>
                  <a:pt x="2135153" y="765689"/>
                  <a:pt x="2179320" y="746760"/>
                </a:cubicBezTo>
                <a:cubicBezTo>
                  <a:pt x="2235106" y="722852"/>
                  <a:pt x="2184085" y="737949"/>
                  <a:pt x="2240280" y="723900"/>
                </a:cubicBezTo>
                <a:cubicBezTo>
                  <a:pt x="2307279" y="679234"/>
                  <a:pt x="2190275" y="753046"/>
                  <a:pt x="2339340" y="693420"/>
                </a:cubicBezTo>
                <a:cubicBezTo>
                  <a:pt x="2391785" y="672442"/>
                  <a:pt x="2363948" y="680429"/>
                  <a:pt x="2423160" y="670560"/>
                </a:cubicBezTo>
                <a:cubicBezTo>
                  <a:pt x="2435860" y="662940"/>
                  <a:pt x="2448701" y="655550"/>
                  <a:pt x="2461260" y="647700"/>
                </a:cubicBezTo>
                <a:cubicBezTo>
                  <a:pt x="2469026" y="642846"/>
                  <a:pt x="2475702" y="636068"/>
                  <a:pt x="2484120" y="632460"/>
                </a:cubicBezTo>
                <a:cubicBezTo>
                  <a:pt x="2501383" y="625061"/>
                  <a:pt x="2520778" y="626488"/>
                  <a:pt x="2537460" y="617220"/>
                </a:cubicBezTo>
                <a:cubicBezTo>
                  <a:pt x="2553471" y="608325"/>
                  <a:pt x="2566797" y="594931"/>
                  <a:pt x="2583180" y="586740"/>
                </a:cubicBezTo>
                <a:lnTo>
                  <a:pt x="2613660" y="571500"/>
                </a:lnTo>
                <a:cubicBezTo>
                  <a:pt x="2621280" y="561340"/>
                  <a:pt x="2627540" y="550000"/>
                  <a:pt x="2636520" y="541020"/>
                </a:cubicBezTo>
                <a:cubicBezTo>
                  <a:pt x="2645500" y="532040"/>
                  <a:pt x="2657357" y="526425"/>
                  <a:pt x="2667000" y="518160"/>
                </a:cubicBezTo>
                <a:cubicBezTo>
                  <a:pt x="2686737" y="501242"/>
                  <a:pt x="2705197" y="477390"/>
                  <a:pt x="2720340" y="457200"/>
                </a:cubicBezTo>
                <a:cubicBezTo>
                  <a:pt x="2725835" y="449874"/>
                  <a:pt x="2731484" y="442531"/>
                  <a:pt x="2735580" y="434340"/>
                </a:cubicBezTo>
                <a:cubicBezTo>
                  <a:pt x="2739172" y="427156"/>
                  <a:pt x="2740838" y="419157"/>
                  <a:pt x="2743200" y="411480"/>
                </a:cubicBezTo>
                <a:cubicBezTo>
                  <a:pt x="2750999" y="386134"/>
                  <a:pt x="2758440" y="360680"/>
                  <a:pt x="2766060" y="335280"/>
                </a:cubicBezTo>
                <a:cubicBezTo>
                  <a:pt x="2760980" y="292100"/>
                  <a:pt x="2756969" y="248781"/>
                  <a:pt x="2750820" y="205740"/>
                </a:cubicBezTo>
                <a:cubicBezTo>
                  <a:pt x="2749339" y="195373"/>
                  <a:pt x="2747884" y="184627"/>
                  <a:pt x="2743200" y="175260"/>
                </a:cubicBezTo>
                <a:cubicBezTo>
                  <a:pt x="2728931" y="146723"/>
                  <a:pt x="2716544" y="144797"/>
                  <a:pt x="2697480" y="121920"/>
                </a:cubicBezTo>
                <a:cubicBezTo>
                  <a:pt x="2691617" y="114885"/>
                  <a:pt x="2688103" y="106095"/>
                  <a:pt x="2682240" y="99060"/>
                </a:cubicBezTo>
                <a:cubicBezTo>
                  <a:pt x="2675341" y="90781"/>
                  <a:pt x="2666279" y="84479"/>
                  <a:pt x="2659380" y="76200"/>
                </a:cubicBezTo>
                <a:cubicBezTo>
                  <a:pt x="2642447" y="55880"/>
                  <a:pt x="2648373" y="48260"/>
                  <a:pt x="2621280" y="38100"/>
                </a:cubicBezTo>
                <a:cubicBezTo>
                  <a:pt x="2607283" y="32851"/>
                  <a:pt x="2538154" y="24139"/>
                  <a:pt x="2529840" y="22860"/>
                </a:cubicBezTo>
                <a:cubicBezTo>
                  <a:pt x="2514569" y="20511"/>
                  <a:pt x="2499202" y="18592"/>
                  <a:pt x="2484120" y="15240"/>
                </a:cubicBezTo>
                <a:cubicBezTo>
                  <a:pt x="2476279" y="13498"/>
                  <a:pt x="2469101" y="9362"/>
                  <a:pt x="2461260" y="7620"/>
                </a:cubicBezTo>
                <a:cubicBezTo>
                  <a:pt x="2446178" y="4268"/>
                  <a:pt x="2430780" y="2540"/>
                  <a:pt x="2415540" y="0"/>
                </a:cubicBezTo>
                <a:cubicBezTo>
                  <a:pt x="2334913" y="4479"/>
                  <a:pt x="2307482" y="-2635"/>
                  <a:pt x="2247900" y="15240"/>
                </a:cubicBezTo>
                <a:cubicBezTo>
                  <a:pt x="2232513" y="19856"/>
                  <a:pt x="2215546" y="21569"/>
                  <a:pt x="2202180" y="30480"/>
                </a:cubicBezTo>
                <a:cubicBezTo>
                  <a:pt x="2194560" y="35560"/>
                  <a:pt x="2187689" y="42001"/>
                  <a:pt x="2179320" y="45720"/>
                </a:cubicBezTo>
                <a:cubicBezTo>
                  <a:pt x="2164640" y="52244"/>
                  <a:pt x="2148840" y="55880"/>
                  <a:pt x="2133600" y="60960"/>
                </a:cubicBezTo>
                <a:lnTo>
                  <a:pt x="2087880" y="76200"/>
                </a:lnTo>
                <a:cubicBezTo>
                  <a:pt x="2069762" y="82239"/>
                  <a:pt x="2053676" y="88251"/>
                  <a:pt x="2034540" y="91440"/>
                </a:cubicBezTo>
                <a:cubicBezTo>
                  <a:pt x="2014340" y="94807"/>
                  <a:pt x="1993900" y="96520"/>
                  <a:pt x="1973580" y="99060"/>
                </a:cubicBezTo>
                <a:cubicBezTo>
                  <a:pt x="1965960" y="101600"/>
                  <a:pt x="1958623" y="105243"/>
                  <a:pt x="1950720" y="106680"/>
                </a:cubicBezTo>
                <a:cubicBezTo>
                  <a:pt x="1930572" y="110343"/>
                  <a:pt x="1909517" y="108912"/>
                  <a:pt x="1889760" y="114300"/>
                </a:cubicBezTo>
                <a:cubicBezTo>
                  <a:pt x="1880925" y="116710"/>
                  <a:pt x="1870710" y="127000"/>
                  <a:pt x="1866900" y="129540"/>
                </a:cubicBezTo>
                <a:close/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3" name="PoljeZBesedilom 62">
            <a:extLst>
              <a:ext uri="{FF2B5EF4-FFF2-40B4-BE49-F238E27FC236}">
                <a16:creationId xmlns:a16="http://schemas.microsoft.com/office/drawing/2014/main" id="{3E61D6BC-CA99-4ED2-988C-22FD1296E3E5}"/>
              </a:ext>
            </a:extLst>
          </p:cNvPr>
          <p:cNvSpPr txBox="1"/>
          <p:nvPr/>
        </p:nvSpPr>
        <p:spPr>
          <a:xfrm>
            <a:off x="6024616" y="4716271"/>
            <a:ext cx="1256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/>
              <a:t>59</a:t>
            </a:r>
          </a:p>
        </p:txBody>
      </p:sp>
      <p:sp>
        <p:nvSpPr>
          <p:cNvPr id="64" name="PoljeZBesedilom 63">
            <a:extLst>
              <a:ext uri="{FF2B5EF4-FFF2-40B4-BE49-F238E27FC236}">
                <a16:creationId xmlns:a16="http://schemas.microsoft.com/office/drawing/2014/main" id="{4DB31548-1318-4B3F-8DCD-1083B009492E}"/>
              </a:ext>
            </a:extLst>
          </p:cNvPr>
          <p:cNvSpPr txBox="1"/>
          <p:nvPr/>
        </p:nvSpPr>
        <p:spPr>
          <a:xfrm>
            <a:off x="2627524" y="3989229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solidFill>
                  <a:srgbClr val="C00000"/>
                </a:solidFill>
              </a:rPr>
              <a:t>55</a:t>
            </a:r>
          </a:p>
        </p:txBody>
      </p:sp>
      <p:sp>
        <p:nvSpPr>
          <p:cNvPr id="65" name="Pravokotnik 64">
            <a:extLst>
              <a:ext uri="{FF2B5EF4-FFF2-40B4-BE49-F238E27FC236}">
                <a16:creationId xmlns:a16="http://schemas.microsoft.com/office/drawing/2014/main" id="{E4D269EB-08B0-4064-ABE9-926ADC9B456D}"/>
              </a:ext>
            </a:extLst>
          </p:cNvPr>
          <p:cNvSpPr/>
          <p:nvPr/>
        </p:nvSpPr>
        <p:spPr>
          <a:xfrm rot="15181258" flipV="1">
            <a:off x="4308441" y="4685487"/>
            <a:ext cx="326881" cy="4848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7" name="PoljeZBesedilom 66">
            <a:extLst>
              <a:ext uri="{FF2B5EF4-FFF2-40B4-BE49-F238E27FC236}">
                <a16:creationId xmlns:a16="http://schemas.microsoft.com/office/drawing/2014/main" id="{83A91567-6130-472C-8999-8E47F8EA38DD}"/>
              </a:ext>
            </a:extLst>
          </p:cNvPr>
          <p:cNvSpPr txBox="1"/>
          <p:nvPr/>
        </p:nvSpPr>
        <p:spPr>
          <a:xfrm>
            <a:off x="3949466" y="3953428"/>
            <a:ext cx="821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10</a:t>
            </a:r>
          </a:p>
        </p:txBody>
      </p:sp>
      <p:sp>
        <p:nvSpPr>
          <p:cNvPr id="68" name="Pravokotnik: zaokroženi vogali 67">
            <a:extLst>
              <a:ext uri="{FF2B5EF4-FFF2-40B4-BE49-F238E27FC236}">
                <a16:creationId xmlns:a16="http://schemas.microsoft.com/office/drawing/2014/main" id="{CF8E31FA-713E-4090-9339-12F0E0113BA3}"/>
              </a:ext>
            </a:extLst>
          </p:cNvPr>
          <p:cNvSpPr/>
          <p:nvPr/>
        </p:nvSpPr>
        <p:spPr>
          <a:xfrm>
            <a:off x="8135938" y="481654"/>
            <a:ext cx="3633664" cy="589469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0" name="PoljeZBesedilom 69">
            <a:extLst>
              <a:ext uri="{FF2B5EF4-FFF2-40B4-BE49-F238E27FC236}">
                <a16:creationId xmlns:a16="http://schemas.microsoft.com/office/drawing/2014/main" id="{FF4D4167-08C0-4D66-957E-B81ECA7BD407}"/>
              </a:ext>
            </a:extLst>
          </p:cNvPr>
          <p:cNvSpPr txBox="1"/>
          <p:nvPr/>
        </p:nvSpPr>
        <p:spPr>
          <a:xfrm>
            <a:off x="8488405" y="733127"/>
            <a:ext cx="292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ŠE NEKAJ PRIMEROV:</a:t>
            </a:r>
          </a:p>
        </p:txBody>
      </p:sp>
      <p:sp>
        <p:nvSpPr>
          <p:cNvPr id="71" name="PoljeZBesedilom 70">
            <a:extLst>
              <a:ext uri="{FF2B5EF4-FFF2-40B4-BE49-F238E27FC236}">
                <a16:creationId xmlns:a16="http://schemas.microsoft.com/office/drawing/2014/main" id="{4BE7E01D-6E3D-4276-ABCC-32AE3FC6076E}"/>
              </a:ext>
            </a:extLst>
          </p:cNvPr>
          <p:cNvSpPr txBox="1"/>
          <p:nvPr/>
        </p:nvSpPr>
        <p:spPr>
          <a:xfrm>
            <a:off x="8471966" y="2135286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21 + 47 =</a:t>
            </a:r>
          </a:p>
        </p:txBody>
      </p:sp>
      <p:sp>
        <p:nvSpPr>
          <p:cNvPr id="72" name="PoljeZBesedilom 71">
            <a:extLst>
              <a:ext uri="{FF2B5EF4-FFF2-40B4-BE49-F238E27FC236}">
                <a16:creationId xmlns:a16="http://schemas.microsoft.com/office/drawing/2014/main" id="{F8A83077-CC39-4649-9DC7-A9CC88D7A527}"/>
              </a:ext>
            </a:extLst>
          </p:cNvPr>
          <p:cNvSpPr txBox="1"/>
          <p:nvPr/>
        </p:nvSpPr>
        <p:spPr>
          <a:xfrm>
            <a:off x="10538869" y="2135286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68</a:t>
            </a:r>
          </a:p>
        </p:txBody>
      </p:sp>
      <p:sp>
        <p:nvSpPr>
          <p:cNvPr id="75" name="PoljeZBesedilom 74">
            <a:extLst>
              <a:ext uri="{FF2B5EF4-FFF2-40B4-BE49-F238E27FC236}">
                <a16:creationId xmlns:a16="http://schemas.microsoft.com/office/drawing/2014/main" id="{9C8E12DD-7225-442E-A121-D2AE186D06DC}"/>
              </a:ext>
            </a:extLst>
          </p:cNvPr>
          <p:cNvSpPr txBox="1"/>
          <p:nvPr/>
        </p:nvSpPr>
        <p:spPr>
          <a:xfrm>
            <a:off x="8519190" y="3733783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73 + 21 =</a:t>
            </a:r>
          </a:p>
        </p:txBody>
      </p:sp>
      <p:sp>
        <p:nvSpPr>
          <p:cNvPr id="76" name="PoljeZBesedilom 75">
            <a:extLst>
              <a:ext uri="{FF2B5EF4-FFF2-40B4-BE49-F238E27FC236}">
                <a16:creationId xmlns:a16="http://schemas.microsoft.com/office/drawing/2014/main" id="{F3B808EB-7470-4216-9CD6-E3C9D1CB6EC3}"/>
              </a:ext>
            </a:extLst>
          </p:cNvPr>
          <p:cNvSpPr txBox="1"/>
          <p:nvPr/>
        </p:nvSpPr>
        <p:spPr>
          <a:xfrm>
            <a:off x="8572474" y="5412582"/>
            <a:ext cx="209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45 + 34 =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3E45624-92DB-4158-B579-9E42D42D3D1A}"/>
              </a:ext>
            </a:extLst>
          </p:cNvPr>
          <p:cNvGrpSpPr/>
          <p:nvPr/>
        </p:nvGrpSpPr>
        <p:grpSpPr>
          <a:xfrm>
            <a:off x="9390468" y="1702639"/>
            <a:ext cx="957920" cy="509452"/>
            <a:chOff x="9390468" y="1702639"/>
            <a:chExt cx="957920" cy="509452"/>
          </a:xfrm>
        </p:grpSpPr>
        <p:cxnSp>
          <p:nvCxnSpPr>
            <p:cNvPr id="6" name="Raven povezovalnik 5">
              <a:extLst>
                <a:ext uri="{FF2B5EF4-FFF2-40B4-BE49-F238E27FC236}">
                  <a16:creationId xmlns:a16="http://schemas.microsoft.com/office/drawing/2014/main" id="{B7992994-8B39-4B17-BBA6-B32D71829059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Raven povezovalnik 78">
              <a:extLst>
                <a:ext uri="{FF2B5EF4-FFF2-40B4-BE49-F238E27FC236}">
                  <a16:creationId xmlns:a16="http://schemas.microsoft.com/office/drawing/2014/main" id="{F2327A30-FCD6-483A-9BC7-E6AE6C7BF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PoljeZBesedilom 80">
              <a:extLst>
                <a:ext uri="{FF2B5EF4-FFF2-40B4-BE49-F238E27FC236}">
                  <a16:creationId xmlns:a16="http://schemas.microsoft.com/office/drawing/2014/main" id="{F9258212-A306-4E90-850E-B5F1AD865E1E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40</a:t>
              </a:r>
            </a:p>
          </p:txBody>
        </p:sp>
        <p:sp>
          <p:nvSpPr>
            <p:cNvPr id="82" name="PoljeZBesedilom 81">
              <a:extLst>
                <a:ext uri="{FF2B5EF4-FFF2-40B4-BE49-F238E27FC236}">
                  <a16:creationId xmlns:a16="http://schemas.microsoft.com/office/drawing/2014/main" id="{EE8DDB4E-8E47-4BD0-964B-55A8FC0635A9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7</a:t>
              </a:r>
            </a:p>
          </p:txBody>
        </p: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5EE94922-DC2E-4736-B633-95651D55893A}"/>
              </a:ext>
            </a:extLst>
          </p:cNvPr>
          <p:cNvGrpSpPr/>
          <p:nvPr/>
        </p:nvGrpSpPr>
        <p:grpSpPr>
          <a:xfrm>
            <a:off x="9453744" y="3268336"/>
            <a:ext cx="957920" cy="509452"/>
            <a:chOff x="9390468" y="1702639"/>
            <a:chExt cx="957920" cy="509452"/>
          </a:xfrm>
        </p:grpSpPr>
        <p:cxnSp>
          <p:nvCxnSpPr>
            <p:cNvPr id="85" name="Raven povezovalnik 84">
              <a:extLst>
                <a:ext uri="{FF2B5EF4-FFF2-40B4-BE49-F238E27FC236}">
                  <a16:creationId xmlns:a16="http://schemas.microsoft.com/office/drawing/2014/main" id="{3468AC36-FAC4-4044-AB40-FBBF605D41F8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Raven povezovalnik 86">
              <a:extLst>
                <a:ext uri="{FF2B5EF4-FFF2-40B4-BE49-F238E27FC236}">
                  <a16:creationId xmlns:a16="http://schemas.microsoft.com/office/drawing/2014/main" id="{EBD01C28-B4DE-4464-95E5-D8525AED0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PoljeZBesedilom 87">
              <a:extLst>
                <a:ext uri="{FF2B5EF4-FFF2-40B4-BE49-F238E27FC236}">
                  <a16:creationId xmlns:a16="http://schemas.microsoft.com/office/drawing/2014/main" id="{E3088672-9EC1-48FA-9002-8730F8A59D28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20</a:t>
              </a:r>
            </a:p>
          </p:txBody>
        </p:sp>
        <p:sp>
          <p:nvSpPr>
            <p:cNvPr id="89" name="PoljeZBesedilom 88">
              <a:extLst>
                <a:ext uri="{FF2B5EF4-FFF2-40B4-BE49-F238E27FC236}">
                  <a16:creationId xmlns:a16="http://schemas.microsoft.com/office/drawing/2014/main" id="{48D6F527-44AA-4188-AC59-C4A44CF18438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1</a:t>
              </a:r>
            </a:p>
          </p:txBody>
        </p:sp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0A066806-ED7B-46EC-88C1-A8FE414ABD5D}"/>
              </a:ext>
            </a:extLst>
          </p:cNvPr>
          <p:cNvGrpSpPr/>
          <p:nvPr/>
        </p:nvGrpSpPr>
        <p:grpSpPr>
          <a:xfrm>
            <a:off x="9509671" y="4981479"/>
            <a:ext cx="957920" cy="509452"/>
            <a:chOff x="9390468" y="1702639"/>
            <a:chExt cx="957920" cy="509452"/>
          </a:xfrm>
        </p:grpSpPr>
        <p:cxnSp>
          <p:nvCxnSpPr>
            <p:cNvPr id="91" name="Raven povezovalnik 90">
              <a:extLst>
                <a:ext uri="{FF2B5EF4-FFF2-40B4-BE49-F238E27FC236}">
                  <a16:creationId xmlns:a16="http://schemas.microsoft.com/office/drawing/2014/main" id="{736542C8-C2A4-405A-8680-186217DF5647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Raven povezovalnik 91">
              <a:extLst>
                <a:ext uri="{FF2B5EF4-FFF2-40B4-BE49-F238E27FC236}">
                  <a16:creationId xmlns:a16="http://schemas.microsoft.com/office/drawing/2014/main" id="{C2B9AA5D-DD4B-478A-8104-DC06CDB59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PoljeZBesedilom 92">
              <a:extLst>
                <a:ext uri="{FF2B5EF4-FFF2-40B4-BE49-F238E27FC236}">
                  <a16:creationId xmlns:a16="http://schemas.microsoft.com/office/drawing/2014/main" id="{6892D19F-A366-4A04-A887-F17EB5694078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30</a:t>
              </a:r>
            </a:p>
          </p:txBody>
        </p:sp>
        <p:sp>
          <p:nvSpPr>
            <p:cNvPr id="94" name="PoljeZBesedilom 93">
              <a:extLst>
                <a:ext uri="{FF2B5EF4-FFF2-40B4-BE49-F238E27FC236}">
                  <a16:creationId xmlns:a16="http://schemas.microsoft.com/office/drawing/2014/main" id="{9512F6FD-E5E3-466A-A880-BE49CCB603A7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4</a:t>
              </a:r>
            </a:p>
          </p:txBody>
        </p:sp>
      </p:grpSp>
      <p:sp>
        <p:nvSpPr>
          <p:cNvPr id="95" name="PoljeZBesedilom 94">
            <a:extLst>
              <a:ext uri="{FF2B5EF4-FFF2-40B4-BE49-F238E27FC236}">
                <a16:creationId xmlns:a16="http://schemas.microsoft.com/office/drawing/2014/main" id="{8FB913C7-2AB7-4AF7-8F9D-75AFB6FD1F70}"/>
              </a:ext>
            </a:extLst>
          </p:cNvPr>
          <p:cNvSpPr txBox="1"/>
          <p:nvPr/>
        </p:nvSpPr>
        <p:spPr>
          <a:xfrm>
            <a:off x="10571893" y="3707773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94</a:t>
            </a:r>
          </a:p>
        </p:txBody>
      </p:sp>
      <p:sp>
        <p:nvSpPr>
          <p:cNvPr id="96" name="PoljeZBesedilom 95">
            <a:extLst>
              <a:ext uri="{FF2B5EF4-FFF2-40B4-BE49-F238E27FC236}">
                <a16:creationId xmlns:a16="http://schemas.microsoft.com/office/drawing/2014/main" id="{63826DB1-1DCA-4967-9B23-F81EB19B9933}"/>
              </a:ext>
            </a:extLst>
          </p:cNvPr>
          <p:cNvSpPr txBox="1"/>
          <p:nvPr/>
        </p:nvSpPr>
        <p:spPr>
          <a:xfrm>
            <a:off x="10556448" y="5410136"/>
            <a:ext cx="7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79</a:t>
            </a:r>
          </a:p>
        </p:txBody>
      </p:sp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id="{6E6AB260-D3B8-46D8-9014-B48C24B56E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59"/>
    </mc:Choice>
    <mc:Fallback xmlns="">
      <p:transition spd="slow" advTm="16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207" grpId="0"/>
      <p:bldP spid="8" grpId="0" animBg="1"/>
      <p:bldP spid="322" grpId="0"/>
      <p:bldP spid="86" grpId="0"/>
      <p:bldP spid="112" grpId="0" animBg="1"/>
      <p:bldP spid="170" grpId="0"/>
      <p:bldP spid="55" grpId="0"/>
      <p:bldP spid="57" grpId="0"/>
      <p:bldP spid="58" grpId="0"/>
      <p:bldP spid="59" grpId="0" animBg="1"/>
      <p:bldP spid="60" grpId="0"/>
      <p:bldP spid="61" grpId="0"/>
      <p:bldP spid="62" grpId="0" animBg="1"/>
      <p:bldP spid="63" grpId="0"/>
      <p:bldP spid="64" grpId="0"/>
      <p:bldP spid="65" grpId="0" animBg="1"/>
      <p:bldP spid="67" grpId="0"/>
      <p:bldP spid="68" grpId="0" animBg="1"/>
      <p:bldP spid="70" grpId="0"/>
      <p:bldP spid="71" grpId="0"/>
      <p:bldP spid="72" grpId="0"/>
      <p:bldP spid="75" grpId="0"/>
      <p:bldP spid="76" grpId="0"/>
      <p:bldP spid="95" grpId="0"/>
      <p:bldP spid="96" grpId="0"/>
    </p:bldLst>
  </p:timing>
  <p:extLst>
    <p:ext uri="{3A86A75C-4F4B-4683-9AE1-C65F6400EC91}">
      <p14:laserTraceLst xmlns:p14="http://schemas.microsoft.com/office/powerpoint/2010/main">
        <p14:tracePtLst>
          <p14:tracePt t="4251" x="3236913" y="220663"/>
          <p14:tracePt t="4259" x="3254375" y="357188"/>
          <p14:tracePt t="4267" x="3270250" y="484188"/>
          <p14:tracePt t="4275" x="3270250" y="595313"/>
          <p14:tracePt t="4283" x="3270250" y="696913"/>
          <p14:tracePt t="4289" x="3270250" y="781050"/>
          <p14:tracePt t="4297" x="3270250" y="866775"/>
          <p14:tracePt t="4305" x="3270250" y="935038"/>
          <p14:tracePt t="4313" x="3262313" y="993775"/>
          <p14:tracePt t="4321" x="3262313" y="1054100"/>
          <p14:tracePt t="4330" x="3254375" y="1112838"/>
          <p14:tracePt t="4337" x="3254375" y="1173163"/>
          <p14:tracePt t="4343" x="3236913" y="1231900"/>
          <p14:tracePt t="4351" x="3228975" y="1266825"/>
          <p14:tracePt t="4359" x="3219450" y="1308100"/>
          <p14:tracePt t="4367" x="3203575" y="1343025"/>
          <p14:tracePt t="4375" x="3186113" y="1376363"/>
          <p14:tracePt t="4384" x="3160713" y="1444625"/>
          <p14:tracePt t="4393" x="3152775" y="1504950"/>
          <p14:tracePt t="4400" x="3143250" y="1546225"/>
          <p14:tracePt t="4407" x="3127375" y="1597025"/>
          <p14:tracePt t="4415" x="3109913" y="1639888"/>
          <p14:tracePt t="4422" x="3084513" y="1690688"/>
          <p14:tracePt t="4430" x="3067050" y="1741488"/>
          <p14:tracePt t="4438" x="3059113" y="1784350"/>
          <p14:tracePt t="4447" x="3049588" y="1844675"/>
          <p14:tracePt t="4453" x="3041650" y="1885950"/>
          <p14:tracePt t="4464" x="3041650" y="1938338"/>
          <p14:tracePt t="4470" x="3033713" y="1963738"/>
          <p14:tracePt t="4475" x="3033713" y="2022475"/>
          <p14:tracePt t="4483" x="3024188" y="2055813"/>
          <p14:tracePt t="4492" x="3016250" y="2082800"/>
          <p14:tracePt t="4500" x="3008313" y="2108200"/>
          <p14:tracePt t="4509" x="3008313" y="2124075"/>
          <p14:tracePt t="4516" x="2998788" y="2149475"/>
          <p14:tracePt t="4524" x="2982913" y="2166938"/>
          <p14:tracePt t="4532" x="2973388" y="2184400"/>
          <p14:tracePt t="4538" x="2965450" y="2192338"/>
          <p14:tracePt t="4547" x="2955925" y="2217738"/>
          <p14:tracePt t="4555" x="2940050" y="2243138"/>
          <p14:tracePt t="4563" x="2922588" y="2268538"/>
          <p14:tracePt t="4569" x="2922588" y="2286000"/>
          <p14:tracePt t="4577" x="2914650" y="2311400"/>
          <p14:tracePt t="4585" x="2905125" y="2344738"/>
          <p14:tracePt t="4592" x="2905125" y="2371725"/>
          <p14:tracePt t="4598" x="2897188" y="2387600"/>
          <p14:tracePt t="4607" x="2897188" y="2413000"/>
          <p14:tracePt t="4615" x="2889250" y="2430463"/>
          <p14:tracePt t="4623" x="2889250" y="2438400"/>
          <p14:tracePt t="4631" x="2879725" y="2455863"/>
          <p14:tracePt t="4639" x="2879725" y="2481263"/>
          <p14:tracePt t="4647" x="2871788" y="2489200"/>
          <p14:tracePt t="4655" x="2863850" y="2506663"/>
          <p14:tracePt t="4662" x="2863850" y="2524125"/>
          <p14:tracePt t="4669" x="2863850" y="2532063"/>
          <p14:tracePt t="4677" x="2854325" y="2549525"/>
          <p14:tracePt t="4686" x="2854325" y="2566988"/>
          <p14:tracePt t="4694" x="2846388" y="2566988"/>
          <p14:tracePt t="4701" x="2846388" y="2574925"/>
          <p14:tracePt t="4709" x="2846388" y="2582863"/>
          <p14:tracePt t="4717" x="2838450" y="2592388"/>
          <p14:tracePt t="4724" x="2828925" y="2592388"/>
          <p14:tracePt t="4731" x="2820988" y="2600325"/>
          <p14:tracePt t="4747" x="2811463" y="2600325"/>
          <p14:tracePt t="4755" x="2803525" y="2608263"/>
          <p14:tracePt t="4771" x="2795588" y="2608263"/>
          <p14:tracePt t="4780" x="2786063" y="2608263"/>
          <p14:tracePt t="4785" x="2778125" y="2608263"/>
          <p14:tracePt t="4793" x="2770188" y="2617788"/>
          <p14:tracePt t="4801" x="2760663" y="2617788"/>
          <p14:tracePt t="4809" x="2752725" y="2625725"/>
          <p14:tracePt t="4833" x="2752725" y="2633663"/>
          <p14:tracePt t="4842" x="2735263" y="2633663"/>
          <p14:tracePt t="4863" x="2727325" y="2651125"/>
          <p14:tracePt t="4875" x="2719388" y="2651125"/>
          <p14:tracePt t="4883" x="2719388" y="2660650"/>
          <p14:tracePt t="4964" x="2709863" y="2660650"/>
          <p14:tracePt t="5030" x="2709863" y="2668588"/>
          <p14:tracePt t="5038" x="2719388" y="2686050"/>
          <p14:tracePt t="5074" x="2727325" y="2693988"/>
          <p14:tracePt t="6537" x="2752725" y="2693988"/>
          <p14:tracePt t="6544" x="2803525" y="2701925"/>
          <p14:tracePt t="6553" x="2879725" y="2727325"/>
          <p14:tracePt t="6559" x="2940050" y="2744788"/>
          <p14:tracePt t="6565" x="2998788" y="2762250"/>
          <p14:tracePt t="6573" x="3092450" y="2795588"/>
          <p14:tracePt t="6581" x="3168650" y="2820988"/>
          <p14:tracePt t="6589" x="3236913" y="2838450"/>
          <p14:tracePt t="6598" x="3313113" y="2863850"/>
          <p14:tracePt t="6603" x="3373438" y="2881313"/>
          <p14:tracePt t="6613" x="3441700" y="2906713"/>
          <p14:tracePt t="6619" x="3467100" y="2914650"/>
          <p14:tracePt t="6629" x="3500438" y="2922588"/>
          <p14:tracePt t="6635" x="3525838" y="2922588"/>
          <p14:tracePt t="6643" x="3543300" y="2932113"/>
          <p14:tracePt t="6651" x="3551238" y="2932113"/>
          <p14:tracePt t="6659" x="3568700" y="2932113"/>
          <p14:tracePt t="6665" x="3594100" y="2940050"/>
          <p14:tracePt t="6673" x="3619500" y="2940050"/>
          <p14:tracePt t="6681" x="3670300" y="2949575"/>
          <p14:tracePt t="6688" x="3695700" y="2957513"/>
          <p14:tracePt t="6697" x="3746500" y="2965450"/>
          <p14:tracePt t="6705" x="3806825" y="2990850"/>
          <p14:tracePt t="6714" x="3865563" y="3000375"/>
          <p14:tracePt t="6721" x="3908425" y="3008313"/>
          <p14:tracePt t="6727" x="3967163" y="3008313"/>
          <p14:tracePt t="6735" x="4017963" y="3016250"/>
          <p14:tracePt t="6743" x="4027488" y="3025775"/>
          <p14:tracePt t="6751" x="4035425" y="3025775"/>
          <p14:tracePt t="7059" x="4044950" y="3016250"/>
          <p14:tracePt t="7068" x="4052888" y="3016250"/>
          <p14:tracePt t="7075" x="4052888" y="3008313"/>
          <p14:tracePt t="7082" x="4070350" y="3000375"/>
          <p14:tracePt t="7090" x="4086225" y="2990850"/>
          <p14:tracePt t="7098" x="4095750" y="2982913"/>
          <p14:tracePt t="7103" x="4121150" y="2965450"/>
          <p14:tracePt t="7112" x="4162425" y="2957513"/>
          <p14:tracePt t="7119" x="4214813" y="2949575"/>
          <p14:tracePt t="7129" x="4256088" y="2940050"/>
          <p14:tracePt t="7135" x="4291013" y="2932113"/>
          <p14:tracePt t="7143" x="4324350" y="2922588"/>
          <p14:tracePt t="7151" x="4359275" y="2914650"/>
          <p14:tracePt t="7160" x="4400550" y="2906713"/>
          <p14:tracePt t="7165" x="4435475" y="2897188"/>
          <p14:tracePt t="7173" x="4460875" y="2881313"/>
          <p14:tracePt t="7181" x="4468813" y="2871788"/>
          <p14:tracePt t="7189" x="4503738" y="2863850"/>
          <p14:tracePt t="7197" x="4519613" y="2863850"/>
          <p14:tracePt t="7206" x="4537075" y="2855913"/>
          <p14:tracePt t="7214" x="4545013" y="2855913"/>
          <p14:tracePt t="7221" x="4562475" y="2838450"/>
          <p14:tracePt t="7229" x="4587875" y="2830513"/>
          <p14:tracePt t="7235" x="4595813" y="2830513"/>
          <p14:tracePt t="7243" x="4613275" y="2830513"/>
          <p14:tracePt t="7251" x="4630738" y="2820988"/>
          <p14:tracePt t="7259" x="4638675" y="2813050"/>
          <p14:tracePt t="7267" x="4656138" y="2813050"/>
          <p14:tracePt t="7275" x="4673600" y="2805113"/>
          <p14:tracePt t="7289" x="4689475" y="2805113"/>
          <p14:tracePt t="7297" x="4699000" y="2795588"/>
          <p14:tracePt t="7305" x="4706938" y="2795588"/>
          <p14:tracePt t="7313" x="4714875" y="2795588"/>
          <p14:tracePt t="7321" x="4724400" y="2795588"/>
          <p14:tracePt t="7337" x="4732338" y="2795588"/>
          <p14:tracePt t="8971" x="4732338" y="2787650"/>
          <p14:tracePt t="8983" x="4732338" y="2778125"/>
          <p14:tracePt t="8991" x="4732338" y="2770188"/>
          <p14:tracePt t="8997" x="4724400" y="2752725"/>
          <p14:tracePt t="9004" x="4724400" y="2736850"/>
          <p14:tracePt t="9013" x="4724400" y="2727325"/>
          <p14:tracePt t="9019" x="4714875" y="2711450"/>
          <p14:tracePt t="9029" x="4714875" y="2693988"/>
          <p14:tracePt t="9041" x="4706938" y="2676525"/>
          <p14:tracePt t="9049" x="4706938" y="2668588"/>
          <p14:tracePt t="9057" x="4699000" y="2668588"/>
          <p14:tracePt t="9065" x="4699000" y="2660650"/>
          <p14:tracePt t="12447" x="4646613" y="2651125"/>
          <p14:tracePt t="12456" x="4595813" y="2633663"/>
          <p14:tracePt t="12465" x="4537075" y="2608263"/>
          <p14:tracePt t="12471" x="4486275" y="2592388"/>
          <p14:tracePt t="12479" x="4451350" y="2574925"/>
          <p14:tracePt t="12485" x="4418013" y="2557463"/>
          <p14:tracePt t="12491" x="4392613" y="2532063"/>
          <p14:tracePt t="12499" x="4375150" y="2506663"/>
          <p14:tracePt t="12508" x="4359275" y="2473325"/>
          <p14:tracePt t="12515" x="4341813" y="2438400"/>
          <p14:tracePt t="12523" x="4324350" y="2405063"/>
          <p14:tracePt t="12531" x="4306888" y="2354263"/>
          <p14:tracePt t="12539" x="4306888" y="2328863"/>
          <p14:tracePt t="12547" x="4298950" y="2293938"/>
          <p14:tracePt t="12553" x="4281488" y="2243138"/>
          <p14:tracePt t="12562" x="4273550" y="2184400"/>
          <p14:tracePt t="12569" x="4256088" y="2124075"/>
          <p14:tracePt t="12579" x="4240213" y="2065338"/>
          <p14:tracePt t="12585" x="4230688" y="1979613"/>
          <p14:tracePt t="12595" x="4222750" y="1903413"/>
          <p14:tracePt t="12601" x="4205288" y="1844675"/>
          <p14:tracePt t="12609" x="4197350" y="1784350"/>
          <p14:tracePt t="12615" x="4187825" y="1741488"/>
          <p14:tracePt t="12623" x="4187825" y="1716088"/>
          <p14:tracePt t="12631" x="4187825" y="1700213"/>
          <p14:tracePt t="12639" x="4187825" y="1690688"/>
          <p14:tracePt t="12647" x="4187825" y="1682750"/>
          <p14:tracePt t="12655" x="4187825" y="1674813"/>
          <p14:tracePt t="12663" x="4187825" y="1665288"/>
          <p14:tracePt t="12671" x="4187825" y="1657350"/>
          <p14:tracePt t="12679" x="4197350" y="1649413"/>
          <p14:tracePt t="12685" x="4197350" y="1639888"/>
          <p14:tracePt t="12695" x="4197350" y="1622425"/>
          <p14:tracePt t="12701" x="4205288" y="1614488"/>
          <p14:tracePt t="12710" x="4214813" y="1597025"/>
          <p14:tracePt t="12717" x="4222750" y="1581150"/>
          <p14:tracePt t="12725" x="4222750" y="1571625"/>
          <p14:tracePt t="12733" x="4230688" y="1555750"/>
          <p14:tracePt t="12739" x="4240213" y="1546225"/>
          <p14:tracePt t="12747" x="4240213" y="1538288"/>
          <p14:tracePt t="12755" x="4240213" y="1520825"/>
          <p14:tracePt t="12763" x="4248150" y="1512888"/>
          <p14:tracePt t="12771" x="4248150" y="1504950"/>
          <p14:tracePt t="12779" x="4248150" y="1487488"/>
          <p14:tracePt t="12787" x="4248150" y="1470025"/>
          <p14:tracePt t="12796" x="4256088" y="1470025"/>
          <p14:tracePt t="12801" x="4256088" y="1452563"/>
          <p14:tracePt t="13999" x="4256088" y="1444625"/>
          <p14:tracePt t="14007" x="4298950" y="1444625"/>
          <p14:tracePt t="14014" x="4359275" y="1444625"/>
          <p14:tracePt t="14022" x="4384675" y="1444625"/>
          <p14:tracePt t="14031" x="4425950" y="1444625"/>
          <p14:tracePt t="14039" x="4460875" y="1444625"/>
          <p14:tracePt t="14047" x="4503738" y="1452563"/>
          <p14:tracePt t="14056" x="4562475" y="1462088"/>
          <p14:tracePt t="14061" x="4595813" y="1462088"/>
          <p14:tracePt t="14069" x="4613275" y="1470025"/>
          <p14:tracePt t="14077" x="4638675" y="1470025"/>
          <p14:tracePt t="14085" x="4664075" y="1470025"/>
          <p14:tracePt t="14095" x="4673600" y="1477963"/>
          <p14:tracePt t="14101" x="4689475" y="1487488"/>
          <p14:tracePt t="14109" x="4706938" y="1487488"/>
          <p14:tracePt t="14115" x="4714875" y="1495425"/>
          <p14:tracePt t="14123" x="4740275" y="1504950"/>
          <p14:tracePt t="14132" x="4757738" y="1504950"/>
          <p14:tracePt t="14141" x="4775200" y="1512888"/>
          <p14:tracePt t="14149" x="4783138" y="1520825"/>
          <p14:tracePt t="14157" x="4808538" y="1530350"/>
          <p14:tracePt t="14165" x="4826000" y="1538288"/>
          <p14:tracePt t="14171" x="4833938" y="1546225"/>
          <p14:tracePt t="14179" x="4851400" y="1555750"/>
          <p14:tracePt t="14185" x="4876800" y="1563688"/>
          <p14:tracePt t="14195" x="4902200" y="1571625"/>
          <p14:tracePt t="14201" x="4910138" y="1571625"/>
          <p14:tracePt t="14210" x="4927600" y="1581150"/>
          <p14:tracePt t="14217" x="4945063" y="1581150"/>
          <p14:tracePt t="14233" x="4962525" y="1581150"/>
          <p14:tracePt t="14241" x="4970463" y="1581150"/>
          <p14:tracePt t="14255" x="4978400" y="1581150"/>
          <p14:tracePt t="14263" x="4987925" y="1589088"/>
          <p14:tracePt t="14279" x="4995863" y="1589088"/>
          <p14:tracePt t="14287" x="5013325" y="1589088"/>
          <p14:tracePt t="14295" x="5021263" y="1589088"/>
          <p14:tracePt t="14301" x="5038725" y="1589088"/>
          <p14:tracePt t="14310" x="5046663" y="1589088"/>
          <p14:tracePt t="14317" x="5054600" y="1589088"/>
          <p14:tracePt t="14325" x="5072063" y="1589088"/>
          <p14:tracePt t="14334" x="5080000" y="1589088"/>
          <p14:tracePt t="14341" x="5097463" y="1589088"/>
          <p14:tracePt t="14349" x="5106988" y="1589088"/>
          <p14:tracePt t="14358" x="5122863" y="1589088"/>
          <p14:tracePt t="14365" x="5140325" y="1581150"/>
          <p14:tracePt t="14371" x="5157788" y="1571625"/>
          <p14:tracePt t="14387" x="5173663" y="1563688"/>
          <p14:tracePt t="14396" x="5183188" y="1555750"/>
          <p14:tracePt t="19207" x="5173663" y="1555750"/>
          <p14:tracePt t="19214" x="5140325" y="1563688"/>
          <p14:tracePt t="19221" x="5114925" y="1571625"/>
          <p14:tracePt t="19229" x="5097463" y="1581150"/>
          <p14:tracePt t="19237" x="5054600" y="1581150"/>
          <p14:tracePt t="19245" x="5003800" y="1589088"/>
          <p14:tracePt t="19252" x="4962525" y="1597025"/>
          <p14:tracePt t="19260" x="4910138" y="1606550"/>
          <p14:tracePt t="19267" x="4851400" y="1614488"/>
          <p14:tracePt t="19276" x="4791075" y="1622425"/>
          <p14:tracePt t="19284" x="4732338" y="1639888"/>
          <p14:tracePt t="19292" x="4673600" y="1649413"/>
          <p14:tracePt t="19299" x="4613275" y="1665288"/>
          <p14:tracePt t="19307" x="4554538" y="1674813"/>
          <p14:tracePt t="19313" x="4494213" y="1700213"/>
          <p14:tracePt t="19321" x="4435475" y="1716088"/>
          <p14:tracePt t="19328" x="4375150" y="1741488"/>
          <p14:tracePt t="19339" x="4324350" y="1758950"/>
          <p14:tracePt t="19347" x="4273550" y="1776413"/>
          <p14:tracePt t="19355" x="4214813" y="1793875"/>
          <p14:tracePt t="19363" x="4154488" y="1809750"/>
          <p14:tracePt t="19369" x="4095750" y="1827213"/>
          <p14:tracePt t="19376" x="4035425" y="1835150"/>
          <p14:tracePt t="19384" x="3984625" y="1852613"/>
          <p14:tracePt t="19392" x="3925888" y="1878013"/>
          <p14:tracePt t="19400" x="3883025" y="1885950"/>
          <p14:tracePt t="19409" x="3832225" y="1903413"/>
          <p14:tracePt t="19416" x="3771900" y="1911350"/>
          <p14:tracePt t="19424" x="3713163" y="1938338"/>
          <p14:tracePt t="19432" x="3644900" y="1954213"/>
          <p14:tracePt t="19438" x="3586163" y="1979613"/>
          <p14:tracePt t="19445" x="3543300" y="1997075"/>
          <p14:tracePt t="19454" x="3475038" y="2014538"/>
          <p14:tracePt t="19462" x="3432175" y="2030413"/>
          <p14:tracePt t="19470" x="3373438" y="2055813"/>
          <p14:tracePt t="19478" x="3322638" y="2073275"/>
          <p14:tracePt t="19486" x="3262313" y="2098675"/>
          <p14:tracePt t="19495" x="3228975" y="2116138"/>
          <p14:tracePt t="19500" x="3160713" y="2133600"/>
          <p14:tracePt t="19508" x="3117850" y="2149475"/>
          <p14:tracePt t="19516" x="3067050" y="2174875"/>
          <p14:tracePt t="19524" x="3016250" y="2192338"/>
          <p14:tracePt t="19531" x="2973388" y="2217738"/>
          <p14:tracePt t="19539" x="2930525" y="2235200"/>
          <p14:tracePt t="19547" x="2914650" y="2252663"/>
          <p14:tracePt t="19556" x="2889250" y="2268538"/>
          <p14:tracePt t="19564" x="2863850" y="2278063"/>
          <p14:tracePt t="19570" x="2846388" y="2293938"/>
          <p14:tracePt t="19578" x="2838450" y="2303463"/>
          <p14:tracePt t="19586" x="2820988" y="2311400"/>
          <p14:tracePt t="19595" x="2803525" y="2328863"/>
          <p14:tracePt t="19601" x="2786063" y="2344738"/>
          <p14:tracePt t="19612" x="2770188" y="2362200"/>
          <p14:tracePt t="19618" x="2760663" y="2379663"/>
          <p14:tracePt t="19624" x="2744788" y="2387600"/>
          <p14:tracePt t="19632" x="2727325" y="2397125"/>
          <p14:tracePt t="19640" x="2709863" y="2413000"/>
          <p14:tracePt t="19647" x="2701925" y="2422525"/>
          <p14:tracePt t="19655" x="2693988" y="2438400"/>
          <p14:tracePt t="19664" x="2684463" y="2438400"/>
          <p14:tracePt t="19672" x="2676525" y="2455863"/>
          <p14:tracePt t="19681" x="2668588" y="2473325"/>
          <p14:tracePt t="19686" x="2659063" y="2481263"/>
          <p14:tracePt t="19695" x="2651125" y="2498725"/>
          <p14:tracePt t="19702" x="2641600" y="2516188"/>
          <p14:tracePt t="19712" x="2641600" y="2524125"/>
          <p14:tracePt t="19718" x="2633663" y="2541588"/>
          <p14:tracePt t="19726" x="2625725" y="2557463"/>
          <p14:tracePt t="19733" x="2616200" y="2566988"/>
          <p14:tracePt t="19742" x="2616200" y="2582863"/>
          <p14:tracePt t="19747" x="2616200" y="2600325"/>
          <p14:tracePt t="19756" x="2608263" y="2600325"/>
          <p14:tracePt t="19763" x="2608263" y="2617788"/>
          <p14:tracePt t="19776" x="2608263" y="2625725"/>
          <p14:tracePt t="19921" x="2608263" y="2633663"/>
          <p14:tracePt t="19933" x="2608263" y="2643188"/>
          <p14:tracePt t="19946" x="2625725" y="2651125"/>
          <p14:tracePt t="19954" x="2633663" y="2651125"/>
          <p14:tracePt t="19969" x="2641600" y="2651125"/>
          <p14:tracePt t="21693" x="2651125" y="2643188"/>
          <p14:tracePt t="21701" x="2659063" y="2633663"/>
          <p14:tracePt t="21710" x="2668588" y="2617788"/>
          <p14:tracePt t="21715" x="2684463" y="2600325"/>
          <p14:tracePt t="21722" x="2701925" y="2574925"/>
          <p14:tracePt t="21729" x="2719388" y="2549525"/>
          <p14:tracePt t="21737" x="2735263" y="2516188"/>
          <p14:tracePt t="21745" x="2760663" y="2498725"/>
          <p14:tracePt t="21751" x="2786063" y="2455863"/>
          <p14:tracePt t="21760" x="2811463" y="2422525"/>
          <p14:tracePt t="21767" x="2838450" y="2387600"/>
          <p14:tracePt t="21775" x="2871788" y="2336800"/>
          <p14:tracePt t="21783" x="2897188" y="2293938"/>
          <p14:tracePt t="21791" x="2940050" y="2243138"/>
          <p14:tracePt t="21799" x="2982913" y="2192338"/>
          <p14:tracePt t="21808" x="3024188" y="2141538"/>
          <p14:tracePt t="21815" x="3059113" y="2116138"/>
          <p14:tracePt t="21821" x="3084513" y="2090738"/>
          <p14:tracePt t="21829" x="3117850" y="2065338"/>
          <p14:tracePt t="21837" x="3135313" y="2047875"/>
          <p14:tracePt t="21845" x="3160713" y="2022475"/>
          <p14:tracePt t="21853" x="3186113" y="2005013"/>
          <p14:tracePt t="21861" x="3211513" y="1997075"/>
          <p14:tracePt t="21869" x="3228975" y="1971675"/>
          <p14:tracePt t="21877" x="3244850" y="1954213"/>
          <p14:tracePt t="21883" x="3262313" y="1938338"/>
          <p14:tracePt t="21891" x="3279775" y="1920875"/>
          <p14:tracePt t="21899" x="3297238" y="1903413"/>
          <p14:tracePt t="21907" x="3305175" y="1878013"/>
          <p14:tracePt t="21915" x="3322638" y="1860550"/>
          <p14:tracePt t="21923" x="3338513" y="1844675"/>
          <p14:tracePt t="21931" x="3355975" y="1827213"/>
          <p14:tracePt t="21939" x="3373438" y="1819275"/>
          <p14:tracePt t="21945" x="3381375" y="1801813"/>
          <p14:tracePt t="21953" x="3398838" y="1784350"/>
          <p14:tracePt t="21961" x="3414713" y="1766888"/>
          <p14:tracePt t="21969" x="3432175" y="1751013"/>
          <p14:tracePt t="21978" x="3449638" y="1733550"/>
          <p14:tracePt t="21985" x="3457575" y="1716088"/>
          <p14:tracePt t="21993" x="3482975" y="1690688"/>
          <p14:tracePt t="22001" x="3500438" y="1665288"/>
          <p14:tracePt t="22007" x="3517900" y="1649413"/>
          <p14:tracePt t="22015" x="3533775" y="1639888"/>
          <p14:tracePt t="22023" x="3543300" y="1622425"/>
          <p14:tracePt t="22031" x="3568700" y="1606550"/>
          <p14:tracePt t="22039" x="3586163" y="1589088"/>
          <p14:tracePt t="22047" x="3602038" y="1571625"/>
          <p14:tracePt t="22056" x="3627438" y="1563688"/>
          <p14:tracePt t="22063" x="3636963" y="1546225"/>
          <p14:tracePt t="22069" x="3652838" y="1530350"/>
          <p14:tracePt t="22078" x="3678238" y="1512888"/>
          <p14:tracePt t="22085" x="3695700" y="1495425"/>
          <p14:tracePt t="22093" x="3713163" y="1487488"/>
          <p14:tracePt t="22101" x="3721100" y="1477963"/>
          <p14:tracePt t="22110" x="3729038" y="1470025"/>
          <p14:tracePt t="22117" x="3746500" y="1452563"/>
          <p14:tracePt t="22128" x="3756025" y="1452563"/>
          <p14:tracePt t="22131" x="3763963" y="1444625"/>
          <p14:tracePt t="22139" x="3781425" y="1436688"/>
          <p14:tracePt t="22147" x="3789363" y="1427163"/>
          <p14:tracePt t="22155" x="3806825" y="1419225"/>
          <p14:tracePt t="22163" x="3822700" y="1411288"/>
          <p14:tracePt t="22171" x="3832225" y="1411288"/>
          <p14:tracePt t="22179" x="3848100" y="1411288"/>
          <p14:tracePt t="22187" x="3865563" y="1401763"/>
          <p14:tracePt t="22194" x="3873500" y="1401763"/>
          <p14:tracePt t="22201" x="3890963" y="1401763"/>
          <p14:tracePt t="22211" x="3900488" y="1401763"/>
          <p14:tracePt t="22217" x="3916363" y="1401763"/>
          <p14:tracePt t="22227" x="3933825" y="1401763"/>
          <p14:tracePt t="22233" x="3941763" y="1393825"/>
          <p14:tracePt t="22241" x="3959225" y="1393825"/>
          <p14:tracePt t="22249" x="3976688" y="1393825"/>
          <p14:tracePt t="22255" x="3984625" y="1393825"/>
          <p14:tracePt t="22263" x="4002088" y="1393825"/>
          <p14:tracePt t="22271" x="4010025" y="1393825"/>
          <p14:tracePt t="22279" x="4027488" y="1393825"/>
          <p14:tracePt t="22287" x="4035425" y="1393825"/>
          <p14:tracePt t="22311" x="4044950" y="1393825"/>
          <p14:tracePt t="22321" x="4052888" y="1393825"/>
          <p14:tracePt t="22333" x="4060825" y="1385888"/>
          <p14:tracePt t="22349" x="4070350" y="1385888"/>
          <p14:tracePt t="22357" x="4078288" y="1385888"/>
          <p14:tracePt t="22365" x="4086225" y="1385888"/>
          <p14:tracePt t="22375" x="4095750" y="1385888"/>
          <p14:tracePt t="26959" x="4086225" y="1385888"/>
          <p14:tracePt t="26968" x="4044950" y="1385888"/>
          <p14:tracePt t="26975" x="3984625" y="1368425"/>
          <p14:tracePt t="26982" x="3925888" y="1360488"/>
          <p14:tracePt t="26990" x="3890963" y="1343025"/>
          <p14:tracePt t="26997" x="3840163" y="1325563"/>
          <p14:tracePt t="27006" x="3806825" y="1317625"/>
          <p14:tracePt t="27011" x="3789363" y="1308100"/>
          <p14:tracePt t="27020" x="3771900" y="1300163"/>
          <p14:tracePt t="27027" x="3756025" y="1300163"/>
          <p14:tracePt t="27035" x="3746500" y="1300163"/>
          <p14:tracePt t="27044" x="3729038" y="1300163"/>
          <p14:tracePt t="27052" x="3713163" y="1300163"/>
          <p14:tracePt t="27061" x="3703638" y="1300163"/>
          <p14:tracePt t="27068" x="3687763" y="1300163"/>
          <p14:tracePt t="27073" x="3678238" y="1300163"/>
          <p14:tracePt t="27081" x="3662363" y="1300163"/>
          <p14:tracePt t="27089" x="3644900" y="1300163"/>
          <p14:tracePt t="27098" x="3636963" y="1300163"/>
          <p14:tracePt t="27106" x="3619500" y="1292225"/>
          <p14:tracePt t="27113" x="3594100" y="1282700"/>
          <p14:tracePt t="27121" x="3586163" y="1282700"/>
          <p14:tracePt t="27129" x="3568700" y="1282700"/>
          <p14:tracePt t="27135" x="3551238" y="1274763"/>
          <p14:tracePt t="27143" x="3543300" y="1274763"/>
          <p14:tracePt t="27151" x="3525838" y="1274763"/>
          <p14:tracePt t="27159" x="3517900" y="1274763"/>
          <p14:tracePt t="27167" x="3500438" y="1274763"/>
          <p14:tracePt t="27177" x="3482975" y="1274763"/>
          <p14:tracePt t="27183" x="3475038" y="1274763"/>
          <p14:tracePt t="27193" x="3457575" y="1274763"/>
          <p14:tracePt t="27199" x="3449638" y="1274763"/>
          <p14:tracePt t="27205" x="3441700" y="1274763"/>
          <p14:tracePt t="27213" x="3432175" y="1274763"/>
          <p14:tracePt t="27221" x="3424238" y="1274763"/>
          <p14:tracePt t="27229" x="3406775" y="1274763"/>
          <p14:tracePt t="27238" x="3389313" y="1274763"/>
          <p14:tracePt t="27245" x="3373438" y="1274763"/>
          <p14:tracePt t="27253" x="3355975" y="1274763"/>
          <p14:tracePt t="27259" x="3338513" y="1274763"/>
          <p14:tracePt t="27267" x="3330575" y="1274763"/>
          <p14:tracePt t="27277" x="3313113" y="1274763"/>
          <p14:tracePt t="27283" x="3305175" y="1274763"/>
          <p14:tracePt t="27293" x="3287713" y="1274763"/>
          <p14:tracePt t="27299" x="3270250" y="1274763"/>
          <p14:tracePt t="27307" x="3262313" y="1274763"/>
          <p14:tracePt t="27315" x="3244850" y="1274763"/>
          <p14:tracePt t="27321" x="3236913" y="1274763"/>
          <p14:tracePt t="27329" x="3228975" y="1274763"/>
          <p14:tracePt t="27337" x="3219450" y="1274763"/>
          <p14:tracePt t="27345" x="3211513" y="1274763"/>
          <p14:tracePt t="27353" x="3203575" y="1274763"/>
          <p14:tracePt t="27361" x="3186113" y="1274763"/>
          <p14:tracePt t="27369" x="3178175" y="1266825"/>
          <p14:tracePt t="27377" x="3152775" y="1257300"/>
          <p14:tracePt t="27383" x="3135313" y="1257300"/>
          <p14:tracePt t="27394" x="3117850" y="1249363"/>
          <p14:tracePt t="27399" x="3092450" y="1241425"/>
          <p14:tracePt t="27407" x="3074988" y="1231900"/>
          <p14:tracePt t="27415" x="3059113" y="1223963"/>
          <p14:tracePt t="27423" x="3049588" y="1223963"/>
          <p14:tracePt t="27431" x="3033713" y="1223963"/>
          <p14:tracePt t="27439" x="3016250" y="1223963"/>
          <p14:tracePt t="27445" x="3008313" y="1223963"/>
          <p14:tracePt t="27453" x="2990850" y="1216025"/>
          <p14:tracePt t="27461" x="2982913" y="1216025"/>
          <p14:tracePt t="27477" x="2973388" y="1216025"/>
          <p14:tracePt t="27497" x="2965450" y="1216025"/>
          <p14:tracePt t="27553" x="2955925" y="1216025"/>
          <p14:tracePt t="27631" x="2947988" y="1216025"/>
          <p14:tracePt t="27643" x="2940050" y="1216025"/>
          <p14:tracePt t="27661" x="2940050" y="1223963"/>
          <p14:tracePt t="27683" x="2930525" y="1231900"/>
          <p14:tracePt t="27697" x="2922588" y="1231900"/>
          <p14:tracePt t="27706" x="2922588" y="1241425"/>
          <p14:tracePt t="27713" x="2922588" y="1249363"/>
          <p14:tracePt t="27741" x="2922588" y="1257300"/>
          <p14:tracePt t="27753" x="2922588" y="1266825"/>
          <p14:tracePt t="27759" x="2922588" y="1274763"/>
          <p14:tracePt t="27771" x="2922588" y="1282700"/>
          <p14:tracePt t="29203" x="2940050" y="1282700"/>
          <p14:tracePt t="29212" x="2955925" y="1282700"/>
          <p14:tracePt t="29220" x="2973388" y="1282700"/>
          <p14:tracePt t="29228" x="2998788" y="1282700"/>
          <p14:tracePt t="29234" x="3008313" y="1282700"/>
          <p14:tracePt t="29245" x="3033713" y="1282700"/>
          <p14:tracePt t="29251" x="3041650" y="1282700"/>
          <p14:tracePt t="29256" x="3067050" y="1282700"/>
          <p14:tracePt t="29264" x="3100388" y="1282700"/>
          <p14:tracePt t="29272" x="3135313" y="1282700"/>
          <p14:tracePt t="29280" x="3168650" y="1274763"/>
          <p14:tracePt t="29288" x="3211513" y="1274763"/>
          <p14:tracePt t="29295" x="3254375" y="1274763"/>
          <p14:tracePt t="29305" x="3297238" y="1266825"/>
          <p14:tracePt t="29311" x="3338513" y="1266825"/>
          <p14:tracePt t="29318" x="3398838" y="1266825"/>
          <p14:tracePt t="29328" x="3441700" y="1266825"/>
          <p14:tracePt t="29334" x="3500438" y="1266825"/>
          <p14:tracePt t="29344" x="3559175" y="1266825"/>
          <p14:tracePt t="29350" x="3619500" y="1266825"/>
          <p14:tracePt t="29358" x="3678238" y="1266825"/>
          <p14:tracePt t="29366" x="3721100" y="1266825"/>
          <p14:tracePt t="29374" x="3756025" y="1266825"/>
          <p14:tracePt t="29379" x="3797300" y="1266825"/>
          <p14:tracePt t="29388" x="3822700" y="1266825"/>
          <p14:tracePt t="29395" x="3857625" y="1274763"/>
          <p14:tracePt t="29404" x="3900488" y="1274763"/>
          <p14:tracePt t="29412" x="3933825" y="1274763"/>
          <p14:tracePt t="29420" x="3976688" y="1282700"/>
          <p14:tracePt t="29427" x="4035425" y="1292225"/>
          <p14:tracePt t="29436" x="4103688" y="1317625"/>
          <p14:tracePt t="29446" x="4162425" y="1325563"/>
          <p14:tracePt t="29450" x="4222750" y="1333500"/>
          <p14:tracePt t="29458" x="4281488" y="1350963"/>
          <p14:tracePt t="29466" x="4341813" y="1360488"/>
          <p14:tracePt t="29474" x="4400550" y="1360488"/>
          <p14:tracePt t="29481" x="4460875" y="1376363"/>
          <p14:tracePt t="29489" x="4519613" y="1385888"/>
          <p14:tracePt t="29498" x="4570413" y="1385888"/>
          <p14:tracePt t="29503" x="4621213" y="1393825"/>
          <p14:tracePt t="29512" x="4664075" y="1401763"/>
          <p14:tracePt t="29520" x="4706938" y="1401763"/>
          <p14:tracePt t="29528" x="4740275" y="1401763"/>
          <p14:tracePt t="29536" x="4775200" y="1401763"/>
          <p14:tracePt t="29544" x="4791075" y="1401763"/>
          <p14:tracePt t="29552" x="4808538" y="1401763"/>
          <p14:tracePt t="29561" x="4826000" y="1401763"/>
          <p14:tracePt t="29566" x="4833938" y="1401763"/>
          <p14:tracePt t="29574" x="4851400" y="1401763"/>
          <p14:tracePt t="29581" x="4868863" y="1401763"/>
          <p14:tracePt t="29590" x="4876800" y="1393825"/>
          <p14:tracePt t="29598" x="4894263" y="1393825"/>
          <p14:tracePt t="29606" x="4910138" y="1393825"/>
          <p14:tracePt t="29614" x="4919663" y="1393825"/>
          <p14:tracePt t="29622" x="4927600" y="1393825"/>
          <p14:tracePt t="29628" x="4935538" y="1393825"/>
          <p14:tracePt t="29636" x="4953000" y="1393825"/>
          <p14:tracePt t="29645" x="4970463" y="1393825"/>
          <p14:tracePt t="29661" x="4987925" y="1393825"/>
          <p14:tracePt t="29678" x="5003800" y="1393825"/>
          <p14:tracePt t="29684" x="5013325" y="1385888"/>
          <p14:tracePt t="29690" x="5021263" y="1376363"/>
          <p14:tracePt t="29698" x="5038725" y="1368425"/>
          <p14:tracePt t="29706" x="5046663" y="1368425"/>
          <p14:tracePt t="29713" x="5054600" y="1360488"/>
          <p14:tracePt t="29721" x="5072063" y="1360488"/>
          <p14:tracePt t="29729" x="5072063" y="1350963"/>
          <p14:tracePt t="29745" x="5080000" y="1350963"/>
          <p14:tracePt t="36860" x="5080000" y="1393825"/>
          <p14:tracePt t="36867" x="5097463" y="1487488"/>
          <p14:tracePt t="36876" x="5106988" y="1571625"/>
          <p14:tracePt t="36882" x="5106988" y="1665288"/>
          <p14:tracePt t="36890" x="5114925" y="1766888"/>
          <p14:tracePt t="36897" x="5114925" y="1895475"/>
          <p14:tracePt t="36903" x="5106988" y="2022475"/>
          <p14:tracePt t="36911" x="5080000" y="2149475"/>
          <p14:tracePt t="36919" x="5054600" y="2286000"/>
          <p14:tracePt t="36927" x="5029200" y="2397125"/>
          <p14:tracePt t="36935" x="4978400" y="2489200"/>
          <p14:tracePt t="36943" x="4927600" y="2592388"/>
          <p14:tracePt t="36951" x="4910138" y="2693988"/>
          <p14:tracePt t="36959" x="4884738" y="2778125"/>
          <p14:tracePt t="36965" x="4868863" y="2846388"/>
          <p14:tracePt t="36973" x="4843463" y="2906713"/>
          <p14:tracePt t="36993" x="4818063" y="2974975"/>
          <p14:tracePt t="36997" x="4808538" y="2990850"/>
          <p14:tracePt t="37005" x="4808538" y="3000375"/>
          <p14:tracePt t="37013" x="4800600" y="3008313"/>
          <p14:tracePt t="37021" x="4791075" y="3033713"/>
          <p14:tracePt t="37027" x="4775200" y="3041650"/>
          <p14:tracePt t="37035" x="4757738" y="3067050"/>
          <p14:tracePt t="37043" x="4740275" y="3101975"/>
          <p14:tracePt t="37050" x="4724400" y="3135313"/>
          <p14:tracePt t="37059" x="4706938" y="3186113"/>
          <p14:tracePt t="37068" x="4681538" y="3238500"/>
          <p14:tracePt t="37077" x="4646613" y="3297238"/>
          <p14:tracePt t="37084" x="4587875" y="3373438"/>
          <p14:tracePt t="37090" x="4519613" y="3467100"/>
          <p14:tracePt t="37098" x="4460875" y="3560763"/>
          <p14:tracePt t="37106" x="4392613" y="3654425"/>
          <p14:tracePt t="37114" x="4324350" y="3748088"/>
          <p14:tracePt t="37122" x="4248150" y="3841750"/>
          <p14:tracePt t="37130" x="4162425" y="3935413"/>
          <p14:tracePt t="37138" x="4078288" y="4019550"/>
          <p14:tracePt t="37145" x="3984625" y="4146550"/>
          <p14:tracePt t="37152" x="3890963" y="4291013"/>
          <p14:tracePt t="37161" x="3771900" y="4460875"/>
          <p14:tracePt t="37168" x="3662363" y="4597400"/>
          <p14:tracePt t="37176" x="3559175" y="4699000"/>
          <p14:tracePt t="37184" x="3482975" y="4810125"/>
          <p14:tracePt t="37193" x="3414713" y="4903788"/>
          <p14:tracePt t="37200" x="3355975" y="4987925"/>
          <p14:tracePt t="37210" x="3313113" y="5056188"/>
          <p14:tracePt t="37214" x="3279775" y="5116513"/>
          <p14:tracePt t="37223" x="3262313" y="5175250"/>
          <p14:tracePt t="37229" x="3244850" y="5226050"/>
          <p14:tracePt t="37238" x="3219450" y="5286375"/>
          <p14:tracePt t="37245" x="3203575" y="5337175"/>
          <p14:tracePt t="37254" x="3178175" y="5395913"/>
          <p14:tracePt t="37262" x="3160713" y="5430838"/>
          <p14:tracePt t="37269" x="3143250" y="5481638"/>
          <p14:tracePt t="37276" x="3127375" y="5532438"/>
          <p14:tracePt t="37284" x="3109913" y="5565775"/>
          <p14:tracePt t="37293" x="3100388" y="5575300"/>
          <p14:tracePt t="37300" x="3084513" y="5600700"/>
          <p14:tracePt t="37310" x="3074988" y="5616575"/>
          <p14:tracePt t="37316" x="3067050" y="5634038"/>
          <p14:tracePt t="37324" x="3067050" y="5641975"/>
          <p14:tracePt t="37332" x="3067050" y="5659438"/>
          <p14:tracePt t="37338" x="3067050" y="5676900"/>
          <p14:tracePt t="37346" x="3067050" y="5684838"/>
          <p14:tracePt t="37354" x="3067050" y="5702300"/>
          <p14:tracePt t="37370" x="3067050" y="5710238"/>
          <p14:tracePt t="37377" x="3059113" y="5719763"/>
          <p14:tracePt t="37386" x="3059113" y="5727700"/>
          <p14:tracePt t="37394" x="3059113" y="5735638"/>
          <p14:tracePt t="37400" x="3059113" y="5753100"/>
          <p14:tracePt t="37420" x="3059113" y="5761038"/>
          <p14:tracePt t="37428" x="3059113" y="5778500"/>
          <p14:tracePt t="37444" x="3059113" y="5795963"/>
          <p14:tracePt t="37460" x="3059113" y="5803900"/>
          <p14:tracePt t="39119" x="3049588" y="5803900"/>
          <p14:tracePt t="39126" x="3041650" y="5813425"/>
          <p14:tracePt t="39141" x="3024188" y="5813425"/>
          <p14:tracePt t="39147" x="3016250" y="5821363"/>
          <p14:tracePt t="39155" x="3008313" y="5821363"/>
          <p14:tracePt t="39163" x="2990850" y="5829300"/>
          <p14:tracePt t="39171" x="2982913" y="5838825"/>
          <p14:tracePt t="39180" x="2973388" y="5838825"/>
          <p14:tracePt t="39187" x="2955925" y="5846763"/>
          <p14:tracePt t="39207" x="2947988" y="5846763"/>
          <p14:tracePt t="39213" x="2947988" y="5854700"/>
          <p14:tracePt t="39222" x="2940050" y="5854700"/>
          <p14:tracePt t="39467" x="2947988" y="5846763"/>
          <p14:tracePt t="39478" x="2955925" y="5838825"/>
          <p14:tracePt t="39484" x="2965450" y="5838825"/>
          <p14:tracePt t="39489" x="2973388" y="5821363"/>
          <p14:tracePt t="39497" x="2990850" y="5803900"/>
          <p14:tracePt t="39505" x="2998788" y="5803900"/>
          <p14:tracePt t="39513" x="3008313" y="5795963"/>
          <p14:tracePt t="39519" x="3016250" y="5788025"/>
          <p14:tracePt t="39527" x="3024188" y="5778500"/>
          <p14:tracePt t="39544" x="3033713" y="5778500"/>
          <p14:tracePt t="41169" x="3041650" y="5770563"/>
          <p14:tracePt t="41178" x="3084513" y="5761038"/>
          <p14:tracePt t="41186" x="3117850" y="5753100"/>
          <p14:tracePt t="41193" x="3143250" y="5753100"/>
          <p14:tracePt t="41199" x="3160713" y="5745163"/>
          <p14:tracePt t="41206" x="3168650" y="5745163"/>
          <p14:tracePt t="41213" x="3178175" y="5735638"/>
          <p14:tracePt t="41221" x="3186113" y="5735638"/>
          <p14:tracePt t="41229" x="3203575" y="5727700"/>
          <p14:tracePt t="41236" x="3219450" y="5727700"/>
          <p14:tracePt t="41244" x="3228975" y="5719763"/>
          <p14:tracePt t="41253" x="3244850" y="5710238"/>
          <p14:tracePt t="41261" x="3270250" y="5710238"/>
          <p14:tracePt t="41267" x="3297238" y="5702300"/>
          <p14:tracePt t="41276" x="3313113" y="5702300"/>
          <p14:tracePt t="41283" x="3330575" y="5702300"/>
          <p14:tracePt t="41291" x="3355975" y="5694363"/>
          <p14:tracePt t="41299" x="3363913" y="5694363"/>
          <p14:tracePt t="41308" x="3381375" y="5694363"/>
          <p14:tracePt t="41315" x="3389313" y="5694363"/>
          <p14:tracePt t="41324" x="3406775" y="5694363"/>
          <p14:tracePt t="41331" x="3414713" y="5684838"/>
          <p14:tracePt t="41345" x="3424238" y="5684838"/>
          <p14:tracePt t="41353" x="3441700" y="5684838"/>
          <p14:tracePt t="41361" x="3449638" y="5684838"/>
          <p14:tracePt t="41369" x="3457575" y="5684838"/>
          <p14:tracePt t="41377" x="3475038" y="5676900"/>
          <p14:tracePt t="41393" x="3492500" y="5668963"/>
          <p14:tracePt t="41399" x="3500438" y="5668963"/>
          <p14:tracePt t="41410" x="3517900" y="5668963"/>
          <p14:tracePt t="41415" x="3533775" y="5668963"/>
          <p14:tracePt t="41431" x="3543300" y="5659438"/>
          <p14:tracePt t="41439" x="3551238" y="5659438"/>
          <p14:tracePt t="41447" x="3559175" y="5659438"/>
          <p14:tracePt t="41467" x="3568700" y="5659438"/>
          <p14:tracePt t="41480" x="3576638" y="5659438"/>
          <p14:tracePt t="41483" x="3586163" y="5659438"/>
          <p14:tracePt t="41491" x="3594100" y="5659438"/>
          <p14:tracePt t="41498" x="3602038" y="5659438"/>
          <p14:tracePt t="41506" x="3619500" y="5659438"/>
          <p14:tracePt t="41513" x="3644900" y="5668963"/>
          <p14:tracePt t="41520" x="3662363" y="5676900"/>
          <p14:tracePt t="41527" x="3678238" y="5684838"/>
          <p14:tracePt t="41535" x="3703638" y="5702300"/>
          <p14:tracePt t="41544" x="3721100" y="5702300"/>
          <p14:tracePt t="41551" x="3746500" y="5710238"/>
          <p14:tracePt t="41560" x="3763963" y="5719763"/>
          <p14:tracePt t="41567" x="3781425" y="5735638"/>
          <p14:tracePt t="41575" x="3797300" y="5745163"/>
          <p14:tracePt t="41581" x="3806825" y="5753100"/>
          <p14:tracePt t="41590" x="3822700" y="5761038"/>
          <p14:tracePt t="41598" x="3840163" y="5761038"/>
          <p14:tracePt t="41606" x="3848100" y="5761038"/>
          <p14:tracePt t="41614" x="3857625" y="5761038"/>
          <p14:tracePt t="41622" x="3873500" y="5770563"/>
          <p14:tracePt t="41637" x="3890963" y="5770563"/>
          <p14:tracePt t="41644" x="3908425" y="5778500"/>
          <p14:tracePt t="41652" x="3916363" y="5778500"/>
          <p14:tracePt t="41661" x="3933825" y="5788025"/>
          <p14:tracePt t="41667" x="3951288" y="5795963"/>
          <p14:tracePt t="41676" x="3959225" y="5803900"/>
          <p14:tracePt t="41684" x="3976688" y="5803900"/>
          <p14:tracePt t="41692" x="3992563" y="5813425"/>
          <p14:tracePt t="41699" x="4002088" y="5813425"/>
          <p14:tracePt t="41705" x="4010025" y="5821363"/>
          <p14:tracePt t="41713" x="4017963" y="5821363"/>
          <p14:tracePt t="41721" x="4027488" y="5821363"/>
          <p14:tracePt t="41729" x="4035425" y="5829300"/>
          <p14:tracePt t="41738" x="4044950" y="5829300"/>
          <p14:tracePt t="41745" x="4052888" y="5829300"/>
          <p14:tracePt t="41754" x="4070350" y="5829300"/>
          <p14:tracePt t="41761" x="4086225" y="5829300"/>
          <p14:tracePt t="41767" x="4095750" y="5838825"/>
          <p14:tracePt t="41776" x="4111625" y="5838825"/>
          <p14:tracePt t="41783" x="4129088" y="5846763"/>
          <p14:tracePt t="41792" x="4146550" y="5846763"/>
          <p14:tracePt t="41799" x="4171950" y="5846763"/>
          <p14:tracePt t="41809" x="4187825" y="5846763"/>
          <p14:tracePt t="41816" x="4197350" y="5846763"/>
          <p14:tracePt t="41826" x="4214813" y="5846763"/>
          <p14:tracePt t="41829" x="4230688" y="5854700"/>
          <p14:tracePt t="41837" x="4240213" y="5854700"/>
          <p14:tracePt t="41846" x="4256088" y="5864225"/>
          <p14:tracePt t="41853" x="4273550" y="5864225"/>
          <p14:tracePt t="41862" x="4291013" y="5872163"/>
          <p14:tracePt t="41870" x="4306888" y="5872163"/>
          <p14:tracePt t="41877" x="4324350" y="5880100"/>
          <p14:tracePt t="41885" x="4332288" y="5880100"/>
          <p14:tracePt t="41892" x="4349750" y="5880100"/>
          <p14:tracePt t="41900" x="4359275" y="5880100"/>
          <p14:tracePt t="41909" x="4384675" y="5880100"/>
          <p14:tracePt t="41916" x="4392613" y="5880100"/>
          <p14:tracePt t="41925" x="4400550" y="5880100"/>
          <p14:tracePt t="41932" x="4418013" y="5880100"/>
          <p14:tracePt t="41940" x="4435475" y="5880100"/>
          <p14:tracePt t="41947" x="4443413" y="5880100"/>
          <p14:tracePt t="41953" x="4460875" y="5880100"/>
          <p14:tracePt t="41962" x="4468813" y="5880100"/>
          <p14:tracePt t="41970" x="4476750" y="5880100"/>
          <p14:tracePt t="41978" x="4486275" y="5880100"/>
          <p14:tracePt t="41985" x="4494213" y="5872163"/>
          <p14:tracePt t="41993" x="4511675" y="5872163"/>
          <p14:tracePt t="42001" x="4519613" y="5872163"/>
          <p14:tracePt t="42009" x="4529138" y="5872163"/>
          <p14:tracePt t="42015" x="4545013" y="5864225"/>
          <p14:tracePt t="42026" x="4554538" y="5864225"/>
          <p14:tracePt t="42031" x="4570413" y="5864225"/>
          <p14:tracePt t="42040" x="4587875" y="5864225"/>
          <p14:tracePt t="42048" x="4595813" y="5854700"/>
          <p14:tracePt t="42056" x="4613275" y="5854700"/>
          <p14:tracePt t="42077" x="4656138" y="5854700"/>
          <p14:tracePt t="42085" x="4664075" y="5854700"/>
          <p14:tracePt t="42093" x="4681538" y="5854700"/>
          <p14:tracePt t="42102" x="4699000" y="5854700"/>
          <p14:tracePt t="42109" x="4706938" y="5854700"/>
          <p14:tracePt t="42117" x="4714875" y="5854700"/>
          <p14:tracePt t="42126" x="4724400" y="5854700"/>
          <p14:tracePt t="47247" x="4724400" y="5846763"/>
          <p14:tracePt t="47257" x="4664075" y="5803900"/>
          <p14:tracePt t="47263" x="4595813" y="5745163"/>
          <p14:tracePt t="47269" x="4529138" y="5676900"/>
          <p14:tracePt t="47277" x="4468813" y="5608638"/>
          <p14:tracePt t="47283" x="4400550" y="5557838"/>
          <p14:tracePt t="47292" x="4341813" y="5514975"/>
          <p14:tracePt t="47299" x="4298950" y="5464175"/>
          <p14:tracePt t="47308" x="4281488" y="5421313"/>
          <p14:tracePt t="47315" x="4265613" y="5405438"/>
          <p14:tracePt t="47324" x="4248150" y="5387975"/>
          <p14:tracePt t="47331" x="4240213" y="5370513"/>
          <p14:tracePt t="47340" x="4240213" y="5362575"/>
          <p14:tracePt t="47345" x="4230688" y="5345113"/>
          <p14:tracePt t="47353" x="4230688" y="5327650"/>
          <p14:tracePt t="47361" x="4222750" y="5319713"/>
          <p14:tracePt t="47369" x="4222750" y="5302250"/>
          <p14:tracePt t="47377" x="4214813" y="5286375"/>
          <p14:tracePt t="47385" x="4205288" y="5268913"/>
          <p14:tracePt t="47393" x="4205288" y="5260975"/>
          <p14:tracePt t="47401" x="4197350" y="5235575"/>
          <p14:tracePt t="47409" x="4187825" y="5218113"/>
          <p14:tracePt t="47415" x="4179888" y="5200650"/>
          <p14:tracePt t="47423" x="4179888" y="5183188"/>
          <p14:tracePt t="47431" x="4179888" y="5167313"/>
          <p14:tracePt t="47440" x="4171950" y="5157788"/>
          <p14:tracePt t="47447" x="4171950" y="5141913"/>
          <p14:tracePt t="47457" x="4171950" y="5132388"/>
          <p14:tracePt t="47464" x="4171950" y="5116513"/>
          <p14:tracePt t="47469" x="4171950" y="5099050"/>
          <p14:tracePt t="47478" x="4171950" y="5091113"/>
          <p14:tracePt t="47485" x="4171950" y="5073650"/>
          <p14:tracePt t="47493" x="4171950" y="5056188"/>
          <p14:tracePt t="47501" x="4171950" y="5048250"/>
          <p14:tracePt t="47509" x="4162425" y="5038725"/>
          <p14:tracePt t="47516" x="4162425" y="5030788"/>
          <p14:tracePt t="47525" x="4162425" y="5022850"/>
          <p14:tracePt t="47531" x="4162425" y="5005388"/>
          <p14:tracePt t="47541" x="4162425" y="4997450"/>
          <p14:tracePt t="47547" x="4162425" y="4979988"/>
          <p14:tracePt t="47557" x="4162425" y="4962525"/>
          <p14:tracePt t="47563" x="4162425" y="4954588"/>
          <p14:tracePt t="47572" x="4162425" y="4937125"/>
          <p14:tracePt t="47579" x="4171950" y="4919663"/>
          <p14:tracePt t="47587" x="4171950" y="4903788"/>
          <p14:tracePt t="47595" x="4179888" y="4886325"/>
          <p14:tracePt t="47601" x="4187825" y="4868863"/>
          <p14:tracePt t="47609" x="4187825" y="4852988"/>
          <p14:tracePt t="47617" x="4197350" y="4827588"/>
          <p14:tracePt t="47625" x="4197350" y="4802188"/>
          <p14:tracePt t="47633" x="4205288" y="4784725"/>
          <p14:tracePt t="47645" x="4205288" y="4767263"/>
          <p14:tracePt t="47651" x="4205288" y="4749800"/>
          <p14:tracePt t="47662" x="4214813" y="4741863"/>
          <p14:tracePt t="47665" x="4214813" y="4724400"/>
          <p14:tracePt t="47673" x="4214813" y="4708525"/>
          <p14:tracePt t="47680" x="4222750" y="4708525"/>
          <p14:tracePt t="47688" x="4222750" y="4691063"/>
          <p14:tracePt t="47696" x="4222750" y="4683125"/>
          <p14:tracePt t="47704" x="4222750" y="4665663"/>
          <p14:tracePt t="47712" x="4222750" y="4648200"/>
          <p14:tracePt t="47726" x="4222750" y="4640263"/>
          <p14:tracePt t="47733" x="4222750" y="4622800"/>
          <p14:tracePt t="47742" x="4222750" y="4614863"/>
          <p14:tracePt t="47749" x="4222750" y="4605338"/>
          <p14:tracePt t="47762" x="4222750" y="4597400"/>
          <p14:tracePt t="47784" x="4222750" y="4589463"/>
          <p14:tracePt t="47796" x="4222750" y="4579938"/>
          <p14:tracePt t="48685" x="4222750" y="4572000"/>
          <p14:tracePt t="48694" x="4248150" y="4564063"/>
          <p14:tracePt t="48703" x="4265613" y="4564063"/>
          <p14:tracePt t="48710" x="4291013" y="4564063"/>
          <p14:tracePt t="48716" x="4324350" y="4564063"/>
          <p14:tracePt t="48722" x="4349750" y="4564063"/>
          <p14:tracePt t="48730" x="4367213" y="4572000"/>
          <p14:tracePt t="48738" x="4392613" y="4572000"/>
          <p14:tracePt t="48746" x="4418013" y="4579938"/>
          <p14:tracePt t="48753" x="4425950" y="4589463"/>
          <p14:tracePt t="48762" x="4443413" y="4589463"/>
          <p14:tracePt t="48770" x="4460875" y="4597400"/>
          <p14:tracePt t="48784" x="4468813" y="4597400"/>
          <p14:tracePt t="48792" x="4486275" y="4597400"/>
          <p14:tracePt t="48808" x="4494213" y="4605338"/>
          <p14:tracePt t="48816" x="4511675" y="4605338"/>
          <p14:tracePt t="48825" x="4519613" y="4605338"/>
          <p14:tracePt t="48832" x="4537075" y="4614863"/>
          <p14:tracePt t="48842" x="4554538" y="4622800"/>
          <p14:tracePt t="48846" x="4562475" y="4622800"/>
          <p14:tracePt t="48854" x="4579938" y="4640263"/>
          <p14:tracePt t="48862" x="4595813" y="4648200"/>
          <p14:tracePt t="48870" x="4605338" y="4657725"/>
          <p14:tracePt t="48878" x="4621213" y="4673600"/>
          <p14:tracePt t="48886" x="4638675" y="4691063"/>
          <p14:tracePt t="48894" x="4656138" y="4691063"/>
          <p14:tracePt t="48901" x="4664075" y="4699000"/>
          <p14:tracePt t="48908" x="4681538" y="4708525"/>
          <p14:tracePt t="48915" x="4699000" y="4716463"/>
          <p14:tracePt t="48923" x="4714875" y="4724400"/>
          <p14:tracePt t="48931" x="4724400" y="4724400"/>
          <p14:tracePt t="48940" x="4740275" y="4724400"/>
          <p14:tracePt t="48947" x="4749800" y="4733925"/>
          <p14:tracePt t="48955" x="4765675" y="4733925"/>
          <p14:tracePt t="48963" x="4783138" y="4733925"/>
          <p14:tracePt t="48969" x="4791075" y="4733925"/>
          <p14:tracePt t="48990" x="4818063" y="4733925"/>
          <p14:tracePt t="48993" x="4833938" y="4741863"/>
          <p14:tracePt t="49001" x="4851400" y="4741863"/>
          <p14:tracePt t="49009" x="4859338" y="4741863"/>
          <p14:tracePt t="49017" x="4876800" y="4741863"/>
          <p14:tracePt t="49025" x="4902200" y="4741863"/>
          <p14:tracePt t="49031" x="4919663" y="4741863"/>
          <p14:tracePt t="49041" x="4935538" y="4741863"/>
          <p14:tracePt t="49047" x="4970463" y="4741863"/>
          <p14:tracePt t="49058" x="4987925" y="4741863"/>
          <p14:tracePt t="49064" x="5013325" y="4741863"/>
          <p14:tracePt t="49071" x="5046663" y="4741863"/>
          <p14:tracePt t="49079" x="5064125" y="4741863"/>
          <p14:tracePt t="49088" x="5089525" y="4741863"/>
          <p14:tracePt t="49093" x="5114925" y="4741863"/>
          <p14:tracePt t="49101" x="5140325" y="4733925"/>
          <p14:tracePt t="49109" x="5157788" y="4733925"/>
          <p14:tracePt t="49117" x="5173663" y="4724400"/>
          <p14:tracePt t="49126" x="5191125" y="4716463"/>
          <p14:tracePt t="49133" x="5208588" y="4708525"/>
          <p14:tracePt t="49143" x="5208588" y="4699000"/>
          <p14:tracePt t="49149" x="5216525" y="4699000"/>
          <p14:tracePt t="49158" x="5224463" y="4691063"/>
          <p14:tracePt t="49163" x="5224463" y="4683125"/>
          <p14:tracePt t="52697" x="5216525" y="4683125"/>
          <p14:tracePt t="52705" x="5165725" y="4683125"/>
          <p14:tracePt t="52713" x="5106988" y="4683125"/>
          <p14:tracePt t="52720" x="5046663" y="4683125"/>
          <p14:tracePt t="52725" x="4987925" y="4708525"/>
          <p14:tracePt t="52733" x="4927600" y="4724400"/>
          <p14:tracePt t="52741" x="4859338" y="4759325"/>
          <p14:tracePt t="52749" x="4808538" y="4784725"/>
          <p14:tracePt t="52757" x="4749800" y="4818063"/>
          <p14:tracePt t="52764" x="4689475" y="4852988"/>
          <p14:tracePt t="52777" x="4646613" y="4868863"/>
          <p14:tracePt t="52782" x="4587875" y="4886325"/>
          <p14:tracePt t="52788" x="4562475" y="4903788"/>
          <p14:tracePt t="52795" x="4529138" y="4919663"/>
          <p14:tracePt t="52803" x="4519613" y="4937125"/>
          <p14:tracePt t="52811" x="4486275" y="4954588"/>
          <p14:tracePt t="52819" x="4468813" y="4972050"/>
          <p14:tracePt t="52827" x="4435475" y="4987925"/>
          <p14:tracePt t="52835" x="4400550" y="5005388"/>
          <p14:tracePt t="52843" x="4375150" y="5013325"/>
          <p14:tracePt t="52849" x="4349750" y="5013325"/>
          <p14:tracePt t="52858" x="4332288" y="5030788"/>
          <p14:tracePt t="52865" x="4306888" y="5038725"/>
          <p14:tracePt t="52873" x="4281488" y="5048250"/>
          <p14:tracePt t="52881" x="4265613" y="5056188"/>
          <p14:tracePt t="52890" x="4256088" y="5073650"/>
          <p14:tracePt t="52897" x="4230688" y="5081588"/>
          <p14:tracePt t="52907" x="4205288" y="5099050"/>
          <p14:tracePt t="52912" x="4187825" y="5106988"/>
          <p14:tracePt t="52919" x="4154488" y="5124450"/>
          <p14:tracePt t="52927" x="4129088" y="5141913"/>
          <p14:tracePt t="52935" x="4111625" y="5157788"/>
          <p14:tracePt t="52943" x="4086225" y="5175250"/>
          <p14:tracePt t="52951" x="4052888" y="5192713"/>
          <p14:tracePt t="52959" x="4027488" y="5208588"/>
          <p14:tracePt t="52967" x="3992563" y="5226050"/>
          <p14:tracePt t="52974" x="3959225" y="5243513"/>
          <p14:tracePt t="52989" x="3883025" y="5276850"/>
          <p14:tracePt t="52997" x="3865563" y="5294313"/>
          <p14:tracePt t="53007" x="3848100" y="5311775"/>
          <p14:tracePt t="53013" x="3832225" y="5319713"/>
          <p14:tracePt t="53021" x="3814763" y="5327650"/>
          <p14:tracePt t="53027" x="3806825" y="5345113"/>
          <p14:tracePt t="53035" x="3789363" y="5353050"/>
          <p14:tracePt t="53043" x="3771900" y="5370513"/>
          <p14:tracePt t="53051" x="3756025" y="5380038"/>
          <p14:tracePt t="53059" x="3738563" y="5387975"/>
          <p14:tracePt t="53067" x="3721100" y="5405438"/>
          <p14:tracePt t="53075" x="3703638" y="5413375"/>
          <p14:tracePt t="53083" x="3678238" y="5421313"/>
          <p14:tracePt t="53092" x="3662363" y="5430838"/>
          <p14:tracePt t="53098" x="3636963" y="5438775"/>
          <p14:tracePt t="53107" x="3602038" y="5446713"/>
          <p14:tracePt t="53113" x="3568700" y="5456238"/>
          <p14:tracePt t="53123" x="3525838" y="5464175"/>
          <p14:tracePt t="53129" x="3475038" y="5472113"/>
          <p14:tracePt t="53137" x="3432175" y="5481638"/>
          <p14:tracePt t="53145" x="3406775" y="5497513"/>
          <p14:tracePt t="53153" x="3373438" y="5514975"/>
          <p14:tracePt t="53160" x="3338513" y="5524500"/>
          <p14:tracePt t="53167" x="3313113" y="5540375"/>
          <p14:tracePt t="53175" x="3305175" y="5549900"/>
          <p14:tracePt t="53183" x="3287713" y="5565775"/>
          <p14:tracePt t="53191" x="3270250" y="5583238"/>
          <p14:tracePt t="53199" x="3244850" y="5600700"/>
          <p14:tracePt t="53208" x="3236913" y="5616575"/>
          <p14:tracePt t="53213" x="3211513" y="5634038"/>
          <p14:tracePt t="53223" x="3194050" y="5641975"/>
          <p14:tracePt t="53229" x="3178175" y="5659438"/>
          <p14:tracePt t="53238" x="3160713" y="5668963"/>
          <p14:tracePt t="53245" x="3143250" y="5684838"/>
          <p14:tracePt t="53253" x="3127375" y="5684838"/>
          <p14:tracePt t="53261" x="3109913" y="5702300"/>
          <p14:tracePt t="53269" x="3100388" y="5702300"/>
          <p14:tracePt t="53275" x="3074988" y="5710238"/>
          <p14:tracePt t="53283" x="3059113" y="5710238"/>
          <p14:tracePt t="53291" x="3041650" y="5719763"/>
          <p14:tracePt t="53299" x="3033713" y="5719763"/>
          <p14:tracePt t="53308" x="3016250" y="5727700"/>
          <p14:tracePt t="53315" x="3008313" y="5735638"/>
          <p14:tracePt t="53323" x="2990850" y="5745163"/>
          <p14:tracePt t="53331" x="2973388" y="5753100"/>
          <p14:tracePt t="53337" x="2965450" y="5770563"/>
          <p14:tracePt t="53345" x="2947988" y="5778500"/>
          <p14:tracePt t="53353" x="2930525" y="5788025"/>
          <p14:tracePt t="53361" x="2914650" y="5803900"/>
          <p14:tracePt t="53369" x="2905125" y="5813425"/>
          <p14:tracePt t="53377" x="2889250" y="5821363"/>
          <p14:tracePt t="53385" x="2879725" y="5829300"/>
          <p14:tracePt t="53393" x="2871788" y="5838825"/>
          <p14:tracePt t="55100" x="2871788" y="5829300"/>
          <p14:tracePt t="55109" x="2871788" y="5803900"/>
          <p14:tracePt t="55116" x="2871788" y="5795963"/>
          <p14:tracePt t="55127" x="2871788" y="5778500"/>
          <p14:tracePt t="55129" x="2871788" y="5753100"/>
          <p14:tracePt t="55138" x="2879725" y="5735638"/>
          <p14:tracePt t="55145" x="2889250" y="5684838"/>
          <p14:tracePt t="55153" x="2897188" y="5659438"/>
          <p14:tracePt t="55160" x="2905125" y="5626100"/>
          <p14:tracePt t="55167" x="2930525" y="5575300"/>
          <p14:tracePt t="55175" x="2947988" y="5524500"/>
          <p14:tracePt t="55183" x="2955925" y="5507038"/>
          <p14:tracePt t="55191" x="2973388" y="5456238"/>
          <p14:tracePt t="55199" x="2990850" y="5413375"/>
          <p14:tracePt t="55207" x="3008313" y="5362575"/>
          <p14:tracePt t="55215" x="3033713" y="5311775"/>
          <p14:tracePt t="55223" x="3049588" y="5251450"/>
          <p14:tracePt t="55229" x="3084513" y="5192713"/>
          <p14:tracePt t="55238" x="3109913" y="5124450"/>
          <p14:tracePt t="55245" x="3143250" y="5064125"/>
          <p14:tracePt t="55253" x="3178175" y="5005388"/>
          <p14:tracePt t="55261" x="3203575" y="4937125"/>
          <p14:tracePt t="55269" x="3228975" y="4894263"/>
          <p14:tracePt t="55277" x="3244850" y="4843463"/>
          <p14:tracePt t="55283" x="3262313" y="4810125"/>
          <p14:tracePt t="55291" x="3287713" y="4775200"/>
          <p14:tracePt t="55299" x="3305175" y="4749800"/>
          <p14:tracePt t="55308" x="3322638" y="4724400"/>
          <p14:tracePt t="55316" x="3338513" y="4699000"/>
          <p14:tracePt t="55323" x="3363913" y="4683125"/>
          <p14:tracePt t="55334" x="3373438" y="4673600"/>
          <p14:tracePt t="55344" x="3389313" y="4648200"/>
          <p14:tracePt t="55348" x="3414713" y="4630738"/>
          <p14:tracePt t="55355" x="3432175" y="4614863"/>
          <p14:tracePt t="55363" x="3449638" y="4597400"/>
          <p14:tracePt t="55369" x="3475038" y="4579938"/>
          <p14:tracePt t="55377" x="3482975" y="4572000"/>
          <p14:tracePt t="55385" x="3500438" y="4554538"/>
          <p14:tracePt t="55393" x="3517900" y="4538663"/>
          <p14:tracePt t="55401" x="3533775" y="4521200"/>
          <p14:tracePt t="55407" x="3543300" y="4513263"/>
          <p14:tracePt t="55415" x="3559175" y="4495800"/>
          <p14:tracePt t="55423" x="3576638" y="4486275"/>
          <p14:tracePt t="55431" x="3594100" y="4478338"/>
          <p14:tracePt t="55439" x="3602038" y="4460875"/>
          <p14:tracePt t="55447" x="3619500" y="4452938"/>
          <p14:tracePt t="55457" x="3636963" y="4452938"/>
          <p14:tracePt t="55463" x="3652838" y="4445000"/>
          <p14:tracePt t="55469" x="3662363" y="4435475"/>
          <p14:tracePt t="55477" x="3678238" y="4427538"/>
          <p14:tracePt t="55485" x="3695700" y="4427538"/>
          <p14:tracePt t="55493" x="3703638" y="4419600"/>
          <p14:tracePt t="55501" x="3721100" y="4419600"/>
          <p14:tracePt t="55509" x="3729038" y="4419600"/>
          <p14:tracePt t="55517" x="3738563" y="4419600"/>
          <p14:tracePt t="55523" x="3746500" y="4419600"/>
          <p14:tracePt t="55540" x="3763963" y="4419600"/>
          <p14:tracePt t="55547" x="3781425" y="4419600"/>
          <p14:tracePt t="55557" x="3789363" y="4419600"/>
          <p14:tracePt t="55563" x="3806825" y="4419600"/>
          <p14:tracePt t="55574" x="3822700" y="4427538"/>
          <p14:tracePt t="55579" x="3832225" y="4427538"/>
          <p14:tracePt t="55585" x="3848100" y="4435475"/>
          <p14:tracePt t="55594" x="3865563" y="4435475"/>
          <p14:tracePt t="55601" x="3873500" y="4445000"/>
          <p14:tracePt t="55609" x="3890963" y="4445000"/>
          <p14:tracePt t="55617" x="3900488" y="4445000"/>
          <p14:tracePt t="55625" x="3908425" y="4445000"/>
          <p14:tracePt t="55634" x="3925888" y="4445000"/>
          <p14:tracePt t="55648" x="3941763" y="4445000"/>
          <p14:tracePt t="55657" x="3959225" y="4445000"/>
          <p14:tracePt t="55664" x="3967163" y="4445000"/>
          <p14:tracePt t="55673" x="3984625" y="4445000"/>
          <p14:tracePt t="55679" x="3992563" y="4452938"/>
          <p14:tracePt t="55688" x="4010025" y="4452938"/>
          <p14:tracePt t="55695" x="4027488" y="4460875"/>
          <p14:tracePt t="55704" x="4035425" y="4470400"/>
          <p14:tracePt t="55712" x="4052888" y="4470400"/>
          <p14:tracePt t="55718" x="4060825" y="4470400"/>
          <p14:tracePt t="55725" x="4070350" y="4478338"/>
          <p14:tracePt t="55733" x="4086225" y="4478338"/>
          <p14:tracePt t="55741" x="4095750" y="4478338"/>
          <p14:tracePt t="55749" x="4103688" y="4478338"/>
          <p14:tracePt t="55757" x="4111625" y="4478338"/>
          <p14:tracePt t="59341" x="4103688" y="4478338"/>
          <p14:tracePt t="59349" x="4052888" y="4478338"/>
          <p14:tracePt t="59357" x="3976688" y="4452938"/>
          <p14:tracePt t="59364" x="3900488" y="4435475"/>
          <p14:tracePt t="59370" x="3832225" y="4410075"/>
          <p14:tracePt t="59377" x="3771900" y="4402138"/>
          <p14:tracePt t="59385" x="3703638" y="4384675"/>
          <p14:tracePt t="59393" x="3644900" y="4368800"/>
          <p14:tracePt t="59401" x="3636963" y="4359275"/>
          <p14:tracePt t="59408" x="3619500" y="4359275"/>
          <p14:tracePt t="59415" x="3602038" y="4359275"/>
          <p14:tracePt t="59461" x="3594100" y="4359275"/>
          <p14:tracePt t="59469" x="3576638" y="4359275"/>
          <p14:tracePt t="59477" x="3568700" y="4359275"/>
          <p14:tracePt t="59485" x="3551238" y="4359275"/>
          <p14:tracePt t="59493" x="3543300" y="4359275"/>
          <p14:tracePt t="59501" x="3525838" y="4359275"/>
          <p14:tracePt t="59509" x="3508375" y="4359275"/>
          <p14:tracePt t="59517" x="3500438" y="4359275"/>
          <p14:tracePt t="59523" x="3482975" y="4359275"/>
          <p14:tracePt t="59531" x="3475038" y="4368800"/>
          <p14:tracePt t="59540" x="3457575" y="4368800"/>
          <p14:tracePt t="59547" x="3441700" y="4376738"/>
          <p14:tracePt t="59556" x="3432175" y="4384675"/>
          <p14:tracePt t="59563" x="3414713" y="4402138"/>
          <p14:tracePt t="59573" x="3406775" y="4402138"/>
          <p14:tracePt t="59579" x="3389313" y="4410075"/>
          <p14:tracePt t="59585" x="3381375" y="4419600"/>
          <p14:tracePt t="59593" x="3363913" y="4427538"/>
          <p14:tracePt t="59601" x="3348038" y="4445000"/>
          <p14:tracePt t="59609" x="3338513" y="4452938"/>
          <p14:tracePt t="59617" x="3313113" y="4460875"/>
          <p14:tracePt t="59625" x="3297238" y="4470400"/>
          <p14:tracePt t="59634" x="3279775" y="4486275"/>
          <p14:tracePt t="59641" x="3270250" y="4495800"/>
          <p14:tracePt t="59647" x="3254375" y="4513263"/>
          <p14:tracePt t="59656" x="3236913" y="4521200"/>
          <p14:tracePt t="59663" x="3228975" y="4521200"/>
          <p14:tracePt t="59673" x="3219450" y="4521200"/>
          <p14:tracePt t="59679" x="3219450" y="4529138"/>
          <p14:tracePt t="59687" x="3211513" y="4538663"/>
          <p14:tracePt t="59695" x="3194050" y="4546600"/>
          <p14:tracePt t="59709" x="3186113" y="4546600"/>
          <p14:tracePt t="59717" x="3168650" y="4546600"/>
          <p14:tracePt t="59726" x="3160713" y="4554538"/>
          <p14:tracePt t="59733" x="3143250" y="4554538"/>
          <p14:tracePt t="59741" x="3135313" y="4554538"/>
          <p14:tracePt t="59749" x="3127375" y="4554538"/>
          <p14:tracePt t="59757" x="3109913" y="4554538"/>
          <p14:tracePt t="59765" x="3100388" y="4554538"/>
          <p14:tracePt t="59773" x="3084513" y="4554538"/>
          <p14:tracePt t="59779" x="3074988" y="4554538"/>
          <p14:tracePt t="59789" x="3059113" y="4554538"/>
          <p14:tracePt t="59795" x="3041650" y="4554538"/>
          <p14:tracePt t="59811" x="3024188" y="4554538"/>
          <p14:tracePt t="59819" x="3008313" y="4554538"/>
          <p14:tracePt t="59835" x="2998788" y="4554538"/>
          <p14:tracePt t="59841" x="2982913" y="4546600"/>
          <p14:tracePt t="59857" x="2973388" y="4546600"/>
          <p14:tracePt t="59865" x="2965450" y="4546600"/>
          <p14:tracePt t="59874" x="2955925" y="4538663"/>
          <p14:tracePt t="59882" x="2940050" y="4538663"/>
          <p14:tracePt t="59904" x="2930525" y="4538663"/>
          <p14:tracePt t="60763" x="2930525" y="4529138"/>
          <p14:tracePt t="60787" x="2930525" y="4521200"/>
          <p14:tracePt t="60795" x="2930525" y="4513263"/>
          <p14:tracePt t="60886" x="2922588" y="4513263"/>
          <p14:tracePt t="60893" x="2914650" y="4513263"/>
          <p14:tracePt t="60915" x="2905125" y="4513263"/>
          <p14:tracePt t="60923" x="2897188" y="4513263"/>
          <p14:tracePt t="60931" x="2889250" y="4513263"/>
          <p14:tracePt t="60940" x="2879725" y="4503738"/>
          <p14:tracePt t="60947" x="2871788" y="4503738"/>
          <p14:tracePt t="60956" x="2863850" y="4503738"/>
          <p14:tracePt t="60961" x="2854325" y="4503738"/>
          <p14:tracePt t="60970" x="2846388" y="4503738"/>
          <p14:tracePt t="60990" x="2838450" y="4495800"/>
          <p14:tracePt t="60993" x="2828925" y="4495800"/>
          <p14:tracePt t="61001" x="2811463" y="4495800"/>
          <p14:tracePt t="61009" x="2803525" y="4495800"/>
          <p14:tracePt t="61017" x="2795588" y="4495800"/>
          <p14:tracePt t="61023" x="2786063" y="4495800"/>
          <p14:tracePt t="61031" x="2778125" y="4495800"/>
          <p14:tracePt t="61444" x="2778125" y="4503738"/>
          <p14:tracePt t="62781" x="2786063" y="4486275"/>
          <p14:tracePt t="62791" x="2803525" y="4470400"/>
          <p14:tracePt t="62798" x="2811463" y="4460875"/>
          <p14:tracePt t="62805" x="2828925" y="4445000"/>
          <p14:tracePt t="62811" x="2846388" y="4427538"/>
          <p14:tracePt t="62820" x="2863850" y="4410075"/>
          <p14:tracePt t="62827" x="2871788" y="4402138"/>
          <p14:tracePt t="62835" x="2879725" y="4384675"/>
          <p14:tracePt t="62842" x="2897188" y="4368800"/>
          <p14:tracePt t="62849" x="2914650" y="4351338"/>
          <p14:tracePt t="62857" x="2930525" y="4341813"/>
          <p14:tracePt t="62865" x="2947988" y="4325938"/>
          <p14:tracePt t="62873" x="2955925" y="4308475"/>
          <p14:tracePt t="62882" x="2973388" y="4291013"/>
          <p14:tracePt t="62890" x="2990850" y="4275138"/>
          <p14:tracePt t="62896" x="3008313" y="4265613"/>
          <p14:tracePt t="62904" x="3016250" y="4249738"/>
          <p14:tracePt t="62911" x="3033713" y="4232275"/>
          <p14:tracePt t="62919" x="3041650" y="4214813"/>
          <p14:tracePt t="62928" x="3059113" y="4206875"/>
          <p14:tracePt t="62935" x="3067050" y="4189413"/>
          <p14:tracePt t="62944" x="3074988" y="4171950"/>
          <p14:tracePt t="62951" x="3084513" y="4156075"/>
          <p14:tracePt t="62958" x="3100388" y="4146550"/>
          <p14:tracePt t="62965" x="3117850" y="4130675"/>
          <p14:tracePt t="62973" x="3143250" y="4113213"/>
          <p14:tracePt t="62982" x="3152775" y="4095750"/>
          <p14:tracePt t="62991" x="3168650" y="4079875"/>
          <p14:tracePt t="62998" x="3186113" y="4070350"/>
          <p14:tracePt t="63006" x="3203575" y="4052888"/>
          <p14:tracePt t="63014" x="3219450" y="4037013"/>
          <p14:tracePt t="63020" x="3228975" y="4019550"/>
          <p14:tracePt t="63028" x="3244850" y="4002088"/>
          <p14:tracePt t="63036" x="3262313" y="3994150"/>
          <p14:tracePt t="63044" x="3279775" y="3986213"/>
          <p14:tracePt t="63052" x="3287713" y="3968750"/>
          <p14:tracePt t="63060" x="3305175" y="3951288"/>
          <p14:tracePt t="63068" x="3330575" y="3935413"/>
          <p14:tracePt t="63075" x="3355975" y="3925888"/>
          <p14:tracePt t="63082" x="3389313" y="3908425"/>
          <p14:tracePt t="63090" x="3414713" y="3900488"/>
          <p14:tracePt t="63098" x="3457575" y="3892550"/>
          <p14:tracePt t="63107" x="3517900" y="3875088"/>
          <p14:tracePt t="63113" x="3568700" y="3875088"/>
          <p14:tracePt t="63123" x="3619500" y="3875088"/>
          <p14:tracePt t="63130" x="3662363" y="3875088"/>
          <p14:tracePt t="63140" x="3703638" y="3875088"/>
          <p14:tracePt t="63144" x="3738563" y="3875088"/>
          <p14:tracePt t="63152" x="3746500" y="3875088"/>
          <p14:tracePt t="63160" x="3763963" y="3857625"/>
          <p14:tracePt t="63168" x="3781425" y="3849688"/>
          <p14:tracePt t="63176" x="3806825" y="3832225"/>
          <p14:tracePt t="63184" x="3822700" y="3832225"/>
          <p14:tracePt t="63191" x="3848100" y="3832225"/>
          <p14:tracePt t="63200" x="3883025" y="3832225"/>
          <p14:tracePt t="63208" x="3908425" y="3832225"/>
          <p14:tracePt t="63214" x="3951288" y="3832225"/>
          <p14:tracePt t="63224" x="4002088" y="3832225"/>
          <p14:tracePt t="63229" x="4035425" y="3832225"/>
          <p14:tracePt t="63239" x="4060825" y="3841750"/>
          <p14:tracePt t="63245" x="4086225" y="3849688"/>
          <p14:tracePt t="63253" x="4111625" y="3857625"/>
          <p14:tracePt t="63260" x="4146550" y="3867150"/>
          <p14:tracePt t="63266" x="4187825" y="3875088"/>
          <p14:tracePt t="63275" x="4214813" y="3883025"/>
          <p14:tracePt t="63284" x="4256088" y="3892550"/>
          <p14:tracePt t="63291" x="4306888" y="3900488"/>
          <p14:tracePt t="63299" x="4332288" y="3908425"/>
          <p14:tracePt t="63307" x="4367213" y="3917950"/>
          <p14:tracePt t="63315" x="4400550" y="3925888"/>
          <p14:tracePt t="63323" x="4435475" y="3935413"/>
          <p14:tracePt t="63329" x="4468813" y="3935413"/>
          <p14:tracePt t="63340" x="4494213" y="3935413"/>
          <p14:tracePt t="63345" x="4529138" y="3943350"/>
          <p14:tracePt t="63353" x="4554538" y="3951288"/>
          <p14:tracePt t="63361" x="4579938" y="3951288"/>
          <p14:tracePt t="63369" x="4587875" y="3960813"/>
          <p14:tracePt t="63377" x="4613275" y="3968750"/>
          <p14:tracePt t="63385" x="4630738" y="3968750"/>
          <p14:tracePt t="63391" x="4656138" y="3976688"/>
          <p14:tracePt t="63399" x="4673600" y="3994150"/>
          <p14:tracePt t="63407" x="4699000" y="4011613"/>
          <p14:tracePt t="63415" x="4732338" y="4027488"/>
          <p14:tracePt t="63423" x="4757738" y="4044950"/>
          <p14:tracePt t="63431" x="4783138" y="4062413"/>
          <p14:tracePt t="63440" x="4808538" y="4070350"/>
          <p14:tracePt t="63447" x="4818063" y="4079875"/>
          <p14:tracePt t="63453" x="4843463" y="4087813"/>
          <p14:tracePt t="63461" x="4859338" y="4095750"/>
          <p14:tracePt t="63470" x="4876800" y="4113213"/>
          <p14:tracePt t="63477" x="4884738" y="4121150"/>
          <p14:tracePt t="63485" x="4902200" y="4130675"/>
          <p14:tracePt t="63493" x="4919663" y="4138613"/>
          <p14:tracePt t="63501" x="4927600" y="4138613"/>
          <p14:tracePt t="63509" x="4945063" y="4146550"/>
          <p14:tracePt t="63515" x="4953000" y="4156075"/>
          <p14:tracePt t="63523" x="4962525" y="4171950"/>
          <p14:tracePt t="63531" x="4978400" y="4171950"/>
          <p14:tracePt t="63539" x="4987925" y="4181475"/>
          <p14:tracePt t="63549" x="5003800" y="4189413"/>
          <p14:tracePt t="63560" x="5003800" y="4197350"/>
          <p14:tracePt t="63564" x="5013325" y="4197350"/>
          <p14:tracePt t="63576" x="5013325" y="4206875"/>
          <p14:tracePt t="63582" x="5021263" y="4206875"/>
          <p14:tracePt t="63594" x="5029200" y="4214813"/>
          <p14:tracePt t="63602" x="5046663" y="4224338"/>
          <p14:tracePt t="63610" x="5046663" y="4232275"/>
          <p14:tracePt t="63618" x="5064125" y="4232275"/>
          <p14:tracePt t="63626" x="5080000" y="4240213"/>
          <p14:tracePt t="63634" x="5089525" y="4257675"/>
          <p14:tracePt t="63640" x="5106988" y="4265613"/>
          <p14:tracePt t="63648" x="5122863" y="4275138"/>
          <p14:tracePt t="63657" x="5140325" y="4283075"/>
          <p14:tracePt t="63664" x="5148263" y="4283075"/>
          <p14:tracePt t="63674" x="5165725" y="4291013"/>
          <p14:tracePt t="63680" x="5173663" y="4291013"/>
          <p14:tracePt t="63690" x="5173663" y="4300538"/>
          <p14:tracePt t="63696" x="5191125" y="4300538"/>
          <p14:tracePt t="65146" x="5216525" y="4316413"/>
          <p14:tracePt t="65155" x="5249863" y="4341813"/>
          <p14:tracePt t="65163" x="5302250" y="4368800"/>
          <p14:tracePt t="65168" x="5335588" y="4384675"/>
          <p14:tracePt t="65175" x="5368925" y="4419600"/>
          <p14:tracePt t="65183" x="5386388" y="4435475"/>
          <p14:tracePt t="65191" x="5411788" y="4445000"/>
          <p14:tracePt t="65199" x="5429250" y="4460875"/>
          <p14:tracePt t="65206" x="5437188" y="4478338"/>
          <p14:tracePt t="65214" x="5454650" y="4495800"/>
          <p14:tracePt t="65223" x="5472113" y="4503738"/>
          <p14:tracePt t="65229" x="5487988" y="4521200"/>
          <p14:tracePt t="65240" x="5497513" y="4538663"/>
          <p14:tracePt t="65245" x="5513388" y="4554538"/>
          <p14:tracePt t="65256" x="5530850" y="4579938"/>
          <p14:tracePt t="65261" x="5548313" y="4597400"/>
          <p14:tracePt t="65267" x="5565775" y="4614863"/>
          <p14:tracePt t="65275" x="5581650" y="4640263"/>
          <p14:tracePt t="65283" x="5591175" y="4657725"/>
          <p14:tracePt t="65291" x="5607050" y="4691063"/>
          <p14:tracePt t="65299" x="5624513" y="4708525"/>
          <p14:tracePt t="65308" x="5641975" y="4724400"/>
          <p14:tracePt t="65315" x="5657850" y="4759325"/>
          <p14:tracePt t="65323" x="5675313" y="4784725"/>
          <p14:tracePt t="65329" x="5692775" y="4827588"/>
          <p14:tracePt t="65339" x="5708650" y="4878388"/>
          <p14:tracePt t="65345" x="5726113" y="4929188"/>
          <p14:tracePt t="65353" x="5751513" y="4972050"/>
          <p14:tracePt t="65361" x="5768975" y="5013325"/>
          <p14:tracePt t="65369" x="5786438" y="5048250"/>
          <p14:tracePt t="65377" x="5802313" y="5064125"/>
          <p14:tracePt t="65385" x="5819775" y="5099050"/>
          <p14:tracePt t="65391" x="5837238" y="5124450"/>
          <p14:tracePt t="65399" x="5845175" y="5149850"/>
          <p14:tracePt t="65407" x="5862638" y="5175250"/>
          <p14:tracePt t="65415" x="5870575" y="5200650"/>
          <p14:tracePt t="65423" x="5888038" y="5218113"/>
          <p14:tracePt t="65431" x="5905500" y="5243513"/>
          <p14:tracePt t="65440" x="5921375" y="5276850"/>
          <p14:tracePt t="65447" x="5938838" y="5311775"/>
          <p14:tracePt t="65453" x="5956300" y="5362575"/>
          <p14:tracePt t="65461" x="5981700" y="5421313"/>
          <p14:tracePt t="65469" x="5997575" y="5472113"/>
          <p14:tracePt t="65477" x="6015038" y="5514975"/>
          <p14:tracePt t="65485" x="6040438" y="5565775"/>
          <p14:tracePt t="65493" x="6057900" y="5616575"/>
          <p14:tracePt t="65501" x="6075363" y="5659438"/>
          <p14:tracePt t="65509" x="6091238" y="5727700"/>
          <p14:tracePt t="65515" x="6116638" y="5788025"/>
          <p14:tracePt t="65523" x="6134100" y="5829300"/>
          <p14:tracePt t="65531" x="6151563" y="5872163"/>
          <p14:tracePt t="65539" x="6167438" y="5889625"/>
          <p14:tracePt t="65547" x="6184900" y="5915025"/>
          <p14:tracePt t="65556" x="6202363" y="5940425"/>
          <p14:tracePt t="65563" x="6219825" y="5957888"/>
          <p14:tracePt t="65572" x="6227763" y="5973763"/>
          <p14:tracePt t="65577" x="6235700" y="5973763"/>
          <p14:tracePt t="65585" x="6245225" y="5973763"/>
          <p14:tracePt t="65593" x="6245225" y="5983288"/>
          <p14:tracePt t="65806" x="6245225" y="5965825"/>
          <p14:tracePt t="65814" x="6245225" y="5948363"/>
          <p14:tracePt t="65823" x="6253163" y="5940425"/>
          <p14:tracePt t="65826" x="6253163" y="5915025"/>
          <p14:tracePt t="65834" x="6253163" y="5897563"/>
          <p14:tracePt t="65841" x="6253163" y="5889625"/>
          <p14:tracePt t="65849" x="6253163" y="5872163"/>
          <p14:tracePt t="65857" x="6253163" y="5864225"/>
          <p14:tracePt t="65865" x="6253163" y="5846763"/>
          <p14:tracePt t="65873" x="6253163" y="5829300"/>
          <p14:tracePt t="65881" x="6253163" y="5821363"/>
          <p14:tracePt t="65889" x="6253163" y="5803900"/>
          <p14:tracePt t="65895" x="6253163" y="5795963"/>
          <p14:tracePt t="65906" x="6253163" y="5778500"/>
          <p14:tracePt t="65911" x="6253163" y="5770563"/>
          <p14:tracePt t="72265" x="6261100" y="5770563"/>
          <p14:tracePt t="72274" x="6303963" y="5770563"/>
          <p14:tracePt t="72283" x="6346825" y="5778500"/>
          <p14:tracePt t="72292" x="6380163" y="5788025"/>
          <p14:tracePt t="72296" x="6415088" y="5803900"/>
          <p14:tracePt t="72306" x="6440488" y="5813425"/>
          <p14:tracePt t="72312" x="6473825" y="5821363"/>
          <p14:tracePt t="72318" x="6508750" y="5838825"/>
          <p14:tracePt t="72326" x="6524625" y="5846763"/>
          <p14:tracePt t="72334" x="6542088" y="5864225"/>
          <p14:tracePt t="72343" x="6559550" y="5872163"/>
          <p14:tracePt t="72350" x="6567488" y="5889625"/>
          <p14:tracePt t="72366" x="6584950" y="5897563"/>
          <p14:tracePt t="72376" x="6592888" y="5905500"/>
          <p14:tracePt t="72383" x="6600825" y="5915025"/>
          <p14:tracePt t="72392" x="6610350" y="5922963"/>
          <p14:tracePt t="72400" x="6626225" y="5940425"/>
          <p14:tracePt t="72410" x="6643688" y="5957888"/>
          <p14:tracePt t="72417" x="6661150" y="5973763"/>
          <p14:tracePt t="72426" x="6694488" y="5991225"/>
          <p14:tracePt t="72432" x="6762750" y="6008688"/>
          <p14:tracePt t="72439" x="6831013" y="6034088"/>
          <p14:tracePt t="72445" x="6907213" y="6049963"/>
          <p14:tracePt t="72457" x="6967538" y="6076950"/>
          <p14:tracePt t="72461" x="7034213" y="6092825"/>
          <p14:tracePt t="72471" x="7077075" y="6102350"/>
          <p14:tracePt t="72477" x="7137400" y="6110288"/>
          <p14:tracePt t="72486" x="7196138" y="6127750"/>
          <p14:tracePt t="72493" x="7256463" y="6127750"/>
          <p14:tracePt t="72499" x="7315200" y="6127750"/>
          <p14:tracePt t="72507" x="7383463" y="6118225"/>
          <p14:tracePt t="72515" x="7459663" y="6118225"/>
          <p14:tracePt t="72523" x="7518400" y="6102350"/>
          <p14:tracePt t="72531" x="7578725" y="6076950"/>
          <p14:tracePt t="72539" x="7654925" y="6059488"/>
          <p14:tracePt t="72547" x="7731125" y="6034088"/>
          <p14:tracePt t="72555" x="7799388" y="6024563"/>
          <p14:tracePt t="72561" x="7885113" y="6016625"/>
          <p14:tracePt t="72571" x="7977188" y="6008688"/>
          <p14:tracePt t="72577" x="8062913" y="5983288"/>
          <p14:tracePt t="72585" x="8121650" y="5973763"/>
          <p14:tracePt t="72593" x="8181975" y="5957888"/>
          <p14:tracePt t="72601" x="8240713" y="5932488"/>
          <p14:tracePt t="72609" x="8291513" y="5905500"/>
          <p14:tracePt t="72618" x="8359775" y="5864225"/>
          <p14:tracePt t="72623" x="8420100" y="5821363"/>
          <p14:tracePt t="72631" x="8488363" y="5761038"/>
          <p14:tracePt t="72639" x="8555038" y="5710238"/>
          <p14:tracePt t="72647" x="8615363" y="5641975"/>
          <p14:tracePt t="72656" x="8666163" y="5600700"/>
          <p14:tracePt t="72663" x="8734425" y="5549900"/>
          <p14:tracePt t="72671" x="8785225" y="5507038"/>
          <p14:tracePt t="72679" x="8836025" y="5456238"/>
          <p14:tracePt t="72685" x="8878888" y="5430838"/>
          <p14:tracePt t="72693" x="8929688" y="5387975"/>
          <p14:tracePt t="72700" x="8980488" y="5345113"/>
          <p14:tracePt t="72709" x="9013825" y="5294313"/>
          <p14:tracePt t="72717" x="9082088" y="5243513"/>
          <p14:tracePt t="72725" x="9124950" y="5175250"/>
          <p14:tracePt t="72733" x="9175750" y="5116513"/>
          <p14:tracePt t="72741" x="9244013" y="5048250"/>
          <p14:tracePt t="72747" x="9294813" y="4997450"/>
          <p14:tracePt t="72755" x="9337675" y="4929188"/>
          <p14:tracePt t="72763" x="9363075" y="4878388"/>
          <p14:tracePt t="72772" x="9380538" y="4818063"/>
          <p14:tracePt t="72779" x="9396413" y="4759325"/>
          <p14:tracePt t="72788" x="9431338" y="4699000"/>
          <p14:tracePt t="72795" x="9464675" y="4630738"/>
          <p14:tracePt t="72805" x="9482138" y="4597400"/>
          <p14:tracePt t="72809" x="9498013" y="4564063"/>
          <p14:tracePt t="72817" x="9515475" y="4513263"/>
          <p14:tracePt t="72825" x="9540875" y="4478338"/>
          <p14:tracePt t="72833" x="9558338" y="4452938"/>
          <p14:tracePt t="72841" x="9575800" y="4427538"/>
          <p14:tracePt t="72849" x="9591675" y="4419600"/>
          <p14:tracePt t="72857" x="9601200" y="4394200"/>
          <p14:tracePt t="72865" x="9617075" y="4376738"/>
          <p14:tracePt t="72871" x="9617075" y="4368800"/>
          <p14:tracePt t="72881" x="9617075" y="4351338"/>
          <p14:tracePt t="72891" x="9617075" y="4333875"/>
          <p14:tracePt t="72895" x="9626600" y="4316413"/>
          <p14:tracePt t="72905" x="9634538" y="4308475"/>
          <p14:tracePt t="72911" x="9634538" y="4275138"/>
          <p14:tracePt t="72921" x="9642475" y="4232275"/>
          <p14:tracePt t="72927" x="9642475" y="4171950"/>
          <p14:tracePt t="72935" x="9652000" y="4113213"/>
          <p14:tracePt t="72941" x="9652000" y="4070350"/>
          <p14:tracePt t="72949" x="9652000" y="4027488"/>
          <p14:tracePt t="72957" x="9652000" y="3968750"/>
          <p14:tracePt t="72965" x="9652000" y="3908425"/>
          <p14:tracePt t="72973" x="9652000" y="3849688"/>
          <p14:tracePt t="72981" x="9642475" y="3790950"/>
          <p14:tracePt t="72989" x="9626600" y="3730625"/>
          <p14:tracePt t="72995" x="9617075" y="3687763"/>
          <p14:tracePt t="73004" x="9609138" y="3654425"/>
          <p14:tracePt t="73011" x="9601200" y="3619500"/>
          <p14:tracePt t="73021" x="9591675" y="3603625"/>
          <p14:tracePt t="73027" x="9575800" y="3578225"/>
          <p14:tracePt t="73035" x="9566275" y="3560763"/>
          <p14:tracePt t="73043" x="9550400" y="3527425"/>
          <p14:tracePt t="73051" x="9540875" y="3492500"/>
          <p14:tracePt t="73057" x="9523413" y="3433763"/>
          <p14:tracePt t="73065" x="9498013" y="3382963"/>
          <p14:tracePt t="73073" x="9482138" y="3322638"/>
          <p14:tracePt t="73082" x="9464675" y="3271838"/>
          <p14:tracePt t="73089" x="9439275" y="3221038"/>
          <p14:tracePt t="73098" x="9413875" y="3178175"/>
          <p14:tracePt t="73105" x="9396413" y="3109913"/>
          <p14:tracePt t="73114" x="9363075" y="3051175"/>
          <p14:tracePt t="73121" x="9328150" y="2990850"/>
          <p14:tracePt t="73127" x="9312275" y="2922588"/>
          <p14:tracePt t="73137" x="9277350" y="2881313"/>
          <p14:tracePt t="73145" x="9261475" y="2830513"/>
          <p14:tracePt t="73153" x="9244013" y="2795588"/>
          <p14:tracePt t="73162" x="9218613" y="2752725"/>
          <p14:tracePt t="73168" x="9201150" y="2736850"/>
          <p14:tracePt t="73176" x="9183688" y="2701925"/>
          <p14:tracePt t="73184" x="9167813" y="2676525"/>
          <p14:tracePt t="73190" x="9142413" y="2651125"/>
          <p14:tracePt t="73197" x="9124950" y="2633663"/>
          <p14:tracePt t="73207" x="9107488" y="2608263"/>
          <p14:tracePt t="73213" x="9099550" y="2600325"/>
          <p14:tracePt t="73222" x="9082088" y="2574925"/>
          <p14:tracePt t="73229" x="9064625" y="2557463"/>
          <p14:tracePt t="73238" x="9048750" y="2541588"/>
          <p14:tracePt t="73243" x="9031288" y="2524125"/>
          <p14:tracePt t="73251" x="9031288" y="2516188"/>
          <p14:tracePt t="73259" x="9013825" y="2506663"/>
          <p14:tracePt t="73267" x="8997950" y="2489200"/>
          <p14:tracePt t="73275" x="8988425" y="2473325"/>
          <p14:tracePt t="73283" x="8980488" y="2463800"/>
          <p14:tracePt t="73291" x="8972550" y="2447925"/>
          <p14:tracePt t="73299" x="8955088" y="2430463"/>
          <p14:tracePt t="73305" x="8947150" y="2413000"/>
          <p14:tracePt t="73313" x="8929688" y="2405063"/>
          <p14:tracePt t="73321" x="8912225" y="2387600"/>
          <p14:tracePt t="73329" x="8904288" y="2371725"/>
          <p14:tracePt t="73337" x="8886825" y="2354263"/>
          <p14:tracePt t="73345" x="8869363" y="2344738"/>
          <p14:tracePt t="73355" x="8853488" y="2336800"/>
          <p14:tracePt t="73361" x="8843963" y="2319338"/>
          <p14:tracePt t="73367" x="8843963" y="2303463"/>
          <p14:tracePt t="73375" x="8836025" y="2303463"/>
          <p14:tracePt t="73383" x="8828088" y="2286000"/>
          <p14:tracePt t="73391" x="8828088" y="2268538"/>
          <p14:tracePt t="73399" x="8818563" y="2260600"/>
          <p14:tracePt t="73407" x="8810625" y="2243138"/>
          <p14:tracePt t="73415" x="8810625" y="2227263"/>
          <p14:tracePt t="73423" x="8802688" y="2217738"/>
          <p14:tracePt t="73429" x="8793163" y="2200275"/>
          <p14:tracePt t="73437" x="8785225" y="2174875"/>
          <p14:tracePt t="73446" x="8785225" y="2166938"/>
          <p14:tracePt t="73454" x="8777288" y="2149475"/>
          <p14:tracePt t="73461" x="8777288" y="2141538"/>
          <p14:tracePt t="73579" x="8767763" y="2149475"/>
          <p14:tracePt t="73617" x="8767763" y="2159000"/>
          <p14:tracePt t="73625" x="8767763" y="2174875"/>
          <p14:tracePt t="73632" x="8767763" y="2192338"/>
          <p14:tracePt t="73639" x="8767763" y="2227263"/>
          <p14:tracePt t="73647" x="8777288" y="2243138"/>
          <p14:tracePt t="73655" x="8777288" y="2268538"/>
          <p14:tracePt t="73663" x="8785225" y="2286000"/>
          <p14:tracePt t="73672" x="8785225" y="2293938"/>
          <p14:tracePt t="73677" x="8785225" y="2303463"/>
          <p14:tracePt t="73685" x="8793163" y="2319338"/>
          <p14:tracePt t="74653" x="8802688" y="2328863"/>
          <p14:tracePt t="74660" x="8818563" y="2362200"/>
          <p14:tracePt t="74667" x="8828088" y="2397125"/>
          <p14:tracePt t="74673" x="8836025" y="2455863"/>
          <p14:tracePt t="74681" x="8853488" y="2506663"/>
          <p14:tracePt t="74689" x="8853488" y="2549525"/>
          <p14:tracePt t="74697" x="8861425" y="2600325"/>
          <p14:tracePt t="74706" x="8869363" y="2625725"/>
          <p14:tracePt t="74713" x="8878888" y="2651125"/>
          <p14:tracePt t="74722" x="8878888" y="2676525"/>
          <p14:tracePt t="74729" x="8878888" y="2686050"/>
          <p14:tracePt t="74739" x="8886825" y="2701925"/>
          <p14:tracePt t="74743" x="8886825" y="2711450"/>
          <p14:tracePt t="74751" x="8886825" y="2719388"/>
          <p14:tracePt t="74766" x="8886825" y="2736850"/>
          <p14:tracePt t="74775" x="8886825" y="2744788"/>
          <p14:tracePt t="74784" x="8886825" y="2762250"/>
          <p14:tracePt t="74791" x="8886825" y="2778125"/>
          <p14:tracePt t="74797" x="8886825" y="2787650"/>
          <p14:tracePt t="74805" x="8886825" y="2805113"/>
          <p14:tracePt t="74813" x="8886825" y="2813050"/>
          <p14:tracePt t="74821" x="8886825" y="2830513"/>
          <p14:tracePt t="74829" x="8886825" y="2846388"/>
          <p14:tracePt t="74837" x="8886825" y="2855913"/>
          <p14:tracePt t="74845" x="8886825" y="2863850"/>
          <p14:tracePt t="74854" x="8886825" y="2871788"/>
          <p14:tracePt t="74859" x="8886825" y="2881313"/>
          <p14:tracePt t="74867" x="8886825" y="2897188"/>
          <p14:tracePt t="74884" x="8886825" y="2914650"/>
          <p14:tracePt t="74891" x="8886825" y="2922588"/>
          <p14:tracePt t="74899" x="8886825" y="2932113"/>
          <p14:tracePt t="74911" x="8886825" y="2940050"/>
          <p14:tracePt t="76673" x="8894763" y="2940050"/>
          <p14:tracePt t="76681" x="8904288" y="2940050"/>
          <p14:tracePt t="76689" x="8929688" y="2940050"/>
          <p14:tracePt t="76697" x="8947150" y="2940050"/>
          <p14:tracePt t="76705" x="8955088" y="2940050"/>
          <p14:tracePt t="76713" x="8972550" y="2949575"/>
          <p14:tracePt t="76721" x="8988425" y="2949575"/>
          <p14:tracePt t="76729" x="8997950" y="2949575"/>
          <p14:tracePt t="76735" x="9013825" y="2949575"/>
          <p14:tracePt t="76751" x="9031288" y="2949575"/>
          <p14:tracePt t="76759" x="9039225" y="2949575"/>
          <p14:tracePt t="76767" x="9048750" y="2949575"/>
          <p14:tracePt t="76775" x="9064625" y="2949575"/>
          <p14:tracePt t="76783" x="9082088" y="2940050"/>
          <p14:tracePt t="76791" x="9091613" y="2940050"/>
          <p14:tracePt t="76799" x="9107488" y="2940050"/>
          <p14:tracePt t="76805" x="9117013" y="2940050"/>
          <p14:tracePt t="76813" x="9132888" y="2940050"/>
          <p14:tracePt t="76821" x="9150350" y="2940050"/>
          <p14:tracePt t="76829" x="9158288" y="2932113"/>
          <p14:tracePt t="76838" x="9175750" y="2932113"/>
          <p14:tracePt t="76845" x="9183688" y="2932113"/>
          <p14:tracePt t="76854" x="9183688" y="2922588"/>
          <p14:tracePt t="76859" x="9193213" y="2922588"/>
          <p14:tracePt t="76867" x="9201150" y="2922588"/>
          <p14:tracePt t="77249" x="9244013" y="2922588"/>
          <p14:tracePt t="77258" x="9277350" y="2922588"/>
          <p14:tracePt t="77267" x="9328150" y="2922588"/>
          <p14:tracePt t="77275" x="9363075" y="2922588"/>
          <p14:tracePt t="77280" x="9388475" y="2922588"/>
          <p14:tracePt t="77289" x="9405938" y="2922588"/>
          <p14:tracePt t="77296" x="9421813" y="2922588"/>
          <p14:tracePt t="77302" x="9439275" y="2922588"/>
          <p14:tracePt t="77310" x="9447213" y="2922588"/>
          <p14:tracePt t="77318" x="9464675" y="2914650"/>
          <p14:tracePt t="77325" x="9482138" y="2906713"/>
          <p14:tracePt t="77334" x="9490075" y="2897188"/>
          <p14:tracePt t="77349" x="9498013" y="2897188"/>
          <p14:tracePt t="77357" x="9507538" y="2897188"/>
          <p14:tracePt t="77383" x="9507538" y="2889250"/>
          <p14:tracePt t="77392" x="9515475" y="2889250"/>
          <p14:tracePt t="77399" x="9523413" y="2889250"/>
          <p14:tracePt t="77407" x="9532938" y="2889250"/>
          <p14:tracePt t="77422" x="9540875" y="2889250"/>
          <p14:tracePt t="77430" x="9550400" y="2889250"/>
          <p14:tracePt t="77446" x="9558338" y="2889250"/>
          <p14:tracePt t="77455" x="9566275" y="2889250"/>
          <p14:tracePt t="77462" x="9575800" y="2889250"/>
          <p14:tracePt t="77471" x="9583738" y="2889250"/>
          <p14:tracePt t="77478" x="9591675" y="2889250"/>
          <p14:tracePt t="77484" x="9601200" y="2889250"/>
          <p14:tracePt t="77492" x="9617075" y="2889250"/>
          <p14:tracePt t="77499" x="9634538" y="2889250"/>
          <p14:tracePt t="77507" x="9642475" y="2889250"/>
          <p14:tracePt t="77515" x="9659938" y="2889250"/>
          <p14:tracePt t="77531" x="9677400" y="2889250"/>
          <p14:tracePt t="77539" x="9694863" y="2889250"/>
          <p14:tracePt t="77554" x="9702800" y="2889250"/>
          <p14:tracePt t="77561" x="9710738" y="2889250"/>
          <p14:tracePt t="77577" x="9720263" y="2889250"/>
          <p14:tracePt t="77585" x="9728200" y="2889250"/>
          <p14:tracePt t="77593" x="9736138" y="2889250"/>
          <p14:tracePt t="77607" x="9753600" y="2889250"/>
          <p14:tracePt t="77623" x="9771063" y="2889250"/>
          <p14:tracePt t="77631" x="9786938" y="2889250"/>
          <p14:tracePt t="77647" x="9796463" y="2889250"/>
          <p14:tracePt t="77663" x="9804400" y="2889250"/>
          <p14:tracePt t="83439" x="9804400" y="2881313"/>
          <p14:tracePt t="83447" x="9796463" y="2871788"/>
          <p14:tracePt t="83457" x="9779000" y="2855913"/>
          <p14:tracePt t="83463" x="9779000" y="2838450"/>
          <p14:tracePt t="83472" x="9761538" y="2820988"/>
          <p14:tracePt t="83475" x="9753600" y="2805113"/>
          <p14:tracePt t="83483" x="9745663" y="2787650"/>
          <p14:tracePt t="83492" x="9736138" y="2770188"/>
          <p14:tracePt t="83499" x="9728200" y="2752725"/>
          <p14:tracePt t="83507" x="9728200" y="2744788"/>
          <p14:tracePt t="83515" x="9720263" y="2727325"/>
          <p14:tracePt t="83523" x="9720263" y="2719388"/>
          <p14:tracePt t="83529" x="9720263" y="2701925"/>
          <p14:tracePt t="83537" x="9720263" y="2686050"/>
          <p14:tracePt t="83554" x="9720263" y="2668588"/>
          <p14:tracePt t="83561" x="9710738" y="2660650"/>
          <p14:tracePt t="83570" x="9710738" y="2651125"/>
          <p14:tracePt t="83577" x="9710738" y="2643188"/>
          <p14:tracePt t="83586" x="9702800" y="2633663"/>
          <p14:tracePt t="83591" x="9702800" y="2617788"/>
          <p14:tracePt t="83599" x="9694863" y="2600325"/>
          <p14:tracePt t="83607" x="9694863" y="2592388"/>
          <p14:tracePt t="83615" x="9685338" y="2574925"/>
          <p14:tracePt t="83623" x="9685338" y="2557463"/>
          <p14:tracePt t="83631" x="9677400" y="2549525"/>
          <p14:tracePt t="83640" x="9677400" y="2532063"/>
          <p14:tracePt t="83647" x="9667875" y="2516188"/>
          <p14:tracePt t="83653" x="9659938" y="2498725"/>
          <p14:tracePt t="83661" x="9659938" y="2489200"/>
          <p14:tracePt t="83670" x="9652000" y="2481263"/>
          <p14:tracePt t="83677" x="9642475" y="2473325"/>
          <p14:tracePt t="83687" x="9642475" y="2463800"/>
          <p14:tracePt t="83693" x="9634538" y="2447925"/>
          <p14:tracePt t="83703" x="9626600" y="2430463"/>
          <p14:tracePt t="83709" x="9617075" y="2422525"/>
          <p14:tracePt t="83715" x="9617075" y="2405063"/>
          <p14:tracePt t="83723" x="9609138" y="2387600"/>
          <p14:tracePt t="83731" x="9601200" y="2371725"/>
          <p14:tracePt t="83739" x="9601200" y="2354263"/>
          <p14:tracePt t="83747" x="9601200" y="2336800"/>
          <p14:tracePt t="83755" x="9591675" y="2328863"/>
          <p14:tracePt t="83763" x="9591675" y="2311400"/>
          <p14:tracePt t="83771" x="9591675" y="2293938"/>
          <p14:tracePt t="83787" x="9591675" y="2278063"/>
          <p14:tracePt t="83793" x="9591675" y="2268538"/>
          <p14:tracePt t="83813" x="9591675" y="2260600"/>
          <p14:tracePt t="84863" x="9591675" y="2252663"/>
          <p14:tracePt t="84871" x="9601200" y="2252663"/>
          <p14:tracePt t="84881" x="9617075" y="2243138"/>
          <p14:tracePt t="84885" x="9626600" y="2243138"/>
          <p14:tracePt t="84891" x="9642475" y="2243138"/>
          <p14:tracePt t="84897" x="9652000" y="2243138"/>
          <p14:tracePt t="84905" x="9667875" y="2243138"/>
          <p14:tracePt t="84913" x="9685338" y="2243138"/>
          <p14:tracePt t="84930" x="9694863" y="2243138"/>
          <p14:tracePt t="84937" x="9702800" y="2243138"/>
          <p14:tracePt t="84945" x="9710738" y="2243138"/>
          <p14:tracePt t="84971" x="9720263" y="2243138"/>
          <p14:tracePt t="84979" x="9728200" y="2243138"/>
          <p14:tracePt t="84988" x="9736138" y="2243138"/>
          <p14:tracePt t="84995" x="9745663" y="2243138"/>
          <p14:tracePt t="85004" x="9753600" y="2243138"/>
          <p14:tracePt t="85011" x="9761538" y="2243138"/>
          <p14:tracePt t="85020" x="9779000" y="2243138"/>
          <p14:tracePt t="85025" x="9786938" y="2243138"/>
          <p14:tracePt t="85037" x="9796463" y="2243138"/>
          <p14:tracePt t="85045" x="9812338" y="2243138"/>
          <p14:tracePt t="85054" x="9821863" y="2243138"/>
          <p14:tracePt t="85061" x="9839325" y="2243138"/>
          <p14:tracePt t="85070" x="9847263" y="2243138"/>
          <p14:tracePt t="85077" x="9864725" y="2243138"/>
          <p14:tracePt t="85084" x="9880600" y="2243138"/>
          <p14:tracePt t="85091" x="9898063" y="2243138"/>
          <p14:tracePt t="85099" x="9915525" y="2243138"/>
          <p14:tracePt t="85107" x="9923463" y="2243138"/>
          <p14:tracePt t="85115" x="9940925" y="2243138"/>
          <p14:tracePt t="85123" x="9956800" y="2243138"/>
          <p14:tracePt t="85132" x="9966325" y="2243138"/>
          <p14:tracePt t="85139" x="9974263" y="2243138"/>
          <p14:tracePt t="85145" x="9991725" y="2243138"/>
          <p14:tracePt t="85154" x="9999663" y="2243138"/>
          <p14:tracePt t="85161" x="10009188" y="2235200"/>
          <p14:tracePt t="85171" x="10017125" y="2235200"/>
          <p14:tracePt t="85177" x="10025063" y="2235200"/>
          <p14:tracePt t="85187" x="10042525" y="2217738"/>
          <p14:tracePt t="85203" x="10059988" y="2217738"/>
          <p14:tracePt t="85220" x="10067925" y="2217738"/>
          <p14:tracePt t="88639" x="10059988" y="2217738"/>
          <p14:tracePt t="88647" x="10050463" y="2217738"/>
          <p14:tracePt t="88654" x="10042525" y="2227263"/>
          <p14:tracePt t="88662" x="10025063" y="2227263"/>
          <p14:tracePt t="88670" x="10009188" y="2235200"/>
          <p14:tracePt t="88677" x="9999663" y="2235200"/>
          <p14:tracePt t="88687" x="9983788" y="2243138"/>
          <p14:tracePt t="88694" x="9974263" y="2243138"/>
          <p14:tracePt t="88699" x="9956800" y="2243138"/>
          <p14:tracePt t="88708" x="9940925" y="2252663"/>
          <p14:tracePt t="88715" x="9931400" y="2252663"/>
          <p14:tracePt t="88724" x="9915525" y="2252663"/>
          <p14:tracePt t="88731" x="9898063" y="2260600"/>
          <p14:tracePt t="88740" x="9890125" y="2268538"/>
          <p14:tracePt t="88747" x="9864725" y="2278063"/>
          <p14:tracePt t="88754" x="9847263" y="2278063"/>
          <p14:tracePt t="88762" x="9829800" y="2286000"/>
          <p14:tracePt t="88770" x="9821863" y="2286000"/>
          <p14:tracePt t="88777" x="9804400" y="2293938"/>
          <p14:tracePt t="88787" x="9796463" y="2293938"/>
          <p14:tracePt t="88794" x="9779000" y="2293938"/>
          <p14:tracePt t="88804" x="9761538" y="2293938"/>
          <p14:tracePt t="88809" x="9753600" y="2303463"/>
          <p14:tracePt t="88816" x="9736138" y="2303463"/>
          <p14:tracePt t="88823" x="9720263" y="2311400"/>
          <p14:tracePt t="88832" x="9710738" y="2319338"/>
          <p14:tracePt t="88839" x="9694863" y="2328863"/>
          <p14:tracePt t="88847" x="9677400" y="2336800"/>
          <p14:tracePt t="88855" x="9659938" y="2344738"/>
          <p14:tracePt t="88863" x="9642475" y="2344738"/>
          <p14:tracePt t="88872" x="9626600" y="2354263"/>
          <p14:tracePt t="88878" x="9609138" y="2362200"/>
          <p14:tracePt t="88886" x="9601200" y="2362200"/>
          <p14:tracePt t="88893" x="9575800" y="2371725"/>
          <p14:tracePt t="88902" x="9550400" y="2387600"/>
          <p14:tracePt t="88910" x="9532938" y="2405063"/>
          <p14:tracePt t="88919" x="9515475" y="2413000"/>
          <p14:tracePt t="88925" x="9498013" y="2430463"/>
          <p14:tracePt t="88933" x="9472613" y="2430463"/>
          <p14:tracePt t="88939" x="9456738" y="2447925"/>
          <p14:tracePt t="88947" x="9439275" y="2455863"/>
          <p14:tracePt t="88956" x="9413875" y="2473325"/>
          <p14:tracePt t="88963" x="9396413" y="2489200"/>
          <p14:tracePt t="88971" x="9380538" y="2498725"/>
          <p14:tracePt t="88986" x="9363075" y="2506663"/>
          <p14:tracePt t="88988" x="9353550" y="2516188"/>
          <p14:tracePt t="88997" x="9345613" y="2524125"/>
          <p14:tracePt t="89005" x="9328150" y="2532063"/>
          <p14:tracePt t="89009" x="9320213" y="2549525"/>
          <p14:tracePt t="89020" x="9302750" y="2549525"/>
          <p14:tracePt t="89025" x="9286875" y="2566988"/>
          <p14:tracePt t="89034" x="9269413" y="2582863"/>
          <p14:tracePt t="89041" x="9261475" y="2592388"/>
          <p14:tracePt t="89049" x="9244013" y="2600325"/>
          <p14:tracePt t="89057" x="9226550" y="2608263"/>
          <p14:tracePt t="89063" x="9218613" y="2617788"/>
          <p14:tracePt t="89071" x="9201150" y="2625725"/>
          <p14:tracePt t="89079" x="9183688" y="2643188"/>
          <p14:tracePt t="89087" x="9175750" y="2660650"/>
          <p14:tracePt t="89095" x="9158288" y="2660650"/>
          <p14:tracePt t="89104" x="9150350" y="2668588"/>
          <p14:tracePt t="89111" x="9142413" y="2676525"/>
          <p14:tracePt t="89119" x="9132888" y="2676525"/>
          <p14:tracePt t="89125" x="9124950" y="2686050"/>
          <p14:tracePt t="89133" x="9117013" y="2693988"/>
          <p14:tracePt t="89141" x="9107488" y="2693988"/>
          <p14:tracePt t="89149" x="9091613" y="2701925"/>
          <p14:tracePt t="89157" x="9074150" y="2711450"/>
          <p14:tracePt t="89165" x="9064625" y="2727325"/>
          <p14:tracePt t="89181" x="9048750" y="2736850"/>
          <p14:tracePt t="89187" x="9039225" y="2736850"/>
          <p14:tracePt t="89195" x="9031288" y="2752725"/>
          <p14:tracePt t="89203" x="9013825" y="2762250"/>
          <p14:tracePt t="89211" x="9005888" y="2762250"/>
          <p14:tracePt t="89219" x="8997950" y="2770188"/>
          <p14:tracePt t="89227" x="8980488" y="2778125"/>
          <p14:tracePt t="89236" x="8963025" y="2787650"/>
          <p14:tracePt t="89243" x="8963025" y="2795588"/>
          <p14:tracePt t="89249" x="8955088" y="2795588"/>
          <p14:tracePt t="89257" x="8947150" y="2795588"/>
          <p14:tracePt t="89265" x="8937625" y="2805113"/>
          <p14:tracePt t="89273" x="8929688" y="2805113"/>
          <p14:tracePt t="89281" x="8929688" y="2813050"/>
          <p14:tracePt t="89289" x="8912225" y="2813050"/>
          <p14:tracePt t="89305" x="8904288" y="2813050"/>
          <p14:tracePt t="89311" x="8886825" y="2820988"/>
          <p14:tracePt t="89320" x="8878888" y="2830513"/>
          <p14:tracePt t="89327" x="8861425" y="2830513"/>
          <p14:tracePt t="89336" x="8843963" y="2838450"/>
          <p14:tracePt t="89343" x="8836025" y="2846388"/>
          <p14:tracePt t="89352" x="8818563" y="2855913"/>
          <p14:tracePt t="89359" x="8802688" y="2855913"/>
          <p14:tracePt t="89373" x="8785225" y="2863850"/>
          <p14:tracePt t="89382" x="8767763" y="2863850"/>
          <p14:tracePt t="89389" x="8767763" y="2871788"/>
          <p14:tracePt t="89397" x="8750300" y="2871788"/>
          <p14:tracePt t="89405" x="8742363" y="2871788"/>
          <p14:tracePt t="89413" x="8742363" y="2881313"/>
          <p14:tracePt t="89425" x="8734425" y="2881313"/>
          <p14:tracePt t="89468" x="8724900" y="2881313"/>
          <p14:tracePt t="89479" x="8724900" y="2889250"/>
          <p14:tracePt t="89491" x="8716963" y="2889250"/>
          <p14:tracePt t="89518" x="8709025" y="2897188"/>
          <p14:tracePt t="90841" x="8709025" y="2889250"/>
          <p14:tracePt t="90851" x="8716963" y="2881313"/>
          <p14:tracePt t="90858" x="8734425" y="2863850"/>
          <p14:tracePt t="90863" x="8750300" y="2846388"/>
          <p14:tracePt t="90870" x="8767763" y="2830513"/>
          <p14:tracePt t="90877" x="8785225" y="2820988"/>
          <p14:tracePt t="90886" x="8793163" y="2805113"/>
          <p14:tracePt t="90893" x="8810625" y="2787650"/>
          <p14:tracePt t="90902" x="8828088" y="2770188"/>
          <p14:tracePt t="90911" x="8843963" y="2762250"/>
          <p14:tracePt t="90919" x="8861425" y="2744788"/>
          <p14:tracePt t="90925" x="8861425" y="2727325"/>
          <p14:tracePt t="90931" x="8878888" y="2711450"/>
          <p14:tracePt t="90939" x="8894763" y="2701925"/>
          <p14:tracePt t="90947" x="8912225" y="2676525"/>
          <p14:tracePt t="90955" x="8929688" y="2660650"/>
          <p14:tracePt t="90963" x="8937625" y="2643188"/>
          <p14:tracePt t="90971" x="8955088" y="2625725"/>
          <p14:tracePt t="90979" x="8972550" y="2617788"/>
          <p14:tracePt t="90989" x="8988425" y="2600325"/>
          <p14:tracePt t="90993" x="8997950" y="2582863"/>
          <p14:tracePt t="91003" x="9013825" y="2566988"/>
          <p14:tracePt t="91009" x="9031288" y="2549525"/>
          <p14:tracePt t="91019" x="9048750" y="2541588"/>
          <p14:tracePt t="91026" x="9064625" y="2524125"/>
          <p14:tracePt t="91040" x="9074150" y="2506663"/>
          <p14:tracePt t="91044" x="9091613" y="2489200"/>
          <p14:tracePt t="91051" x="9107488" y="2481263"/>
          <p14:tracePt t="91058" x="9124950" y="2463800"/>
          <p14:tracePt t="91064" x="9132888" y="2447925"/>
          <p14:tracePt t="91071" x="9150350" y="2430463"/>
          <p14:tracePt t="91080" x="9167813" y="2413000"/>
          <p14:tracePt t="91088" x="9183688" y="2405063"/>
          <p14:tracePt t="91096" x="9201150" y="2387600"/>
          <p14:tracePt t="91104" x="9209088" y="2371725"/>
          <p14:tracePt t="91112" x="9226550" y="2354263"/>
          <p14:tracePt t="91124" x="9244013" y="2344738"/>
          <p14:tracePt t="91129" x="9261475" y="2328863"/>
          <p14:tracePt t="91134" x="9277350" y="2311400"/>
          <p14:tracePt t="91142" x="9277350" y="2293938"/>
          <p14:tracePt t="91150" x="9294813" y="2286000"/>
          <p14:tracePt t="91157" x="9302750" y="2268538"/>
          <p14:tracePt t="91165" x="9320213" y="2252663"/>
          <p14:tracePt t="91173" x="9328150" y="2235200"/>
          <p14:tracePt t="91187" x="9345613" y="2217738"/>
          <p14:tracePt t="91195" x="9353550" y="2209800"/>
          <p14:tracePt t="91211" x="9371013" y="2192338"/>
          <p14:tracePt t="91219" x="9388475" y="2174875"/>
          <p14:tracePt t="91227" x="9388475" y="2166938"/>
          <p14:tracePt t="91236" x="9396413" y="2159000"/>
          <p14:tracePt t="91241" x="9405938" y="2149475"/>
          <p14:tracePt t="91249" x="9413875" y="2141538"/>
          <p14:tracePt t="91257" x="9421813" y="2124075"/>
          <p14:tracePt t="91265" x="9421813" y="2116138"/>
          <p14:tracePt t="91273" x="9431338" y="2108200"/>
          <p14:tracePt t="91282" x="9439275" y="2098675"/>
          <p14:tracePt t="91289" x="9439275" y="2090738"/>
          <p14:tracePt t="91311" x="9439275" y="2082800"/>
          <p14:tracePt t="91344" x="9447213" y="2073275"/>
          <p14:tracePt t="96056" x="9456738" y="2065338"/>
          <p14:tracePt t="96064" x="9464675" y="2065338"/>
          <p14:tracePt t="96071" x="9482138" y="2065338"/>
          <p14:tracePt t="96075" x="9498013" y="2055813"/>
          <p14:tracePt t="96086" x="9507538" y="2055813"/>
          <p14:tracePt t="96092" x="9523413" y="2047875"/>
          <p14:tracePt t="96100" x="9540875" y="2047875"/>
          <p14:tracePt t="96107" x="9550400" y="2047875"/>
          <p14:tracePt t="96115" x="9566275" y="2039938"/>
          <p14:tracePt t="96121" x="9583738" y="2039938"/>
          <p14:tracePt t="96129" x="9591675" y="2039938"/>
          <p14:tracePt t="96137" x="9601200" y="2039938"/>
          <p14:tracePt t="96145" x="9609138" y="2039938"/>
          <p14:tracePt t="96153" x="9626600" y="2039938"/>
          <p14:tracePt t="96161" x="9642475" y="2039938"/>
          <p14:tracePt t="96169" x="9652000" y="2039938"/>
          <p14:tracePt t="96177" x="9667875" y="2039938"/>
          <p14:tracePt t="96185" x="9677400" y="2039938"/>
          <p14:tracePt t="96191" x="9694863" y="2039938"/>
          <p14:tracePt t="96199" x="9710738" y="2039938"/>
          <p14:tracePt t="96207" x="9720263" y="2039938"/>
          <p14:tracePt t="96215" x="9736138" y="2039938"/>
          <p14:tracePt t="96223" x="9745663" y="2039938"/>
          <p14:tracePt t="96231" x="9761538" y="2039938"/>
          <p14:tracePt t="96239" x="9771063" y="2039938"/>
          <p14:tracePt t="96245" x="9779000" y="2030413"/>
          <p14:tracePt t="96253" x="9796463" y="2030413"/>
          <p14:tracePt t="96261" x="9812338" y="2030413"/>
          <p14:tracePt t="96269" x="9821863" y="2030413"/>
          <p14:tracePt t="96277" x="9839325" y="2030413"/>
          <p14:tracePt t="96287" x="9847263" y="2030413"/>
          <p14:tracePt t="96293" x="9864725" y="2030413"/>
          <p14:tracePt t="96302" x="9872663" y="2030413"/>
          <p14:tracePt t="96315" x="9890125" y="2030413"/>
          <p14:tracePt t="96323" x="9898063" y="2030413"/>
          <p14:tracePt t="96339" x="9915525" y="2030413"/>
          <p14:tracePt t="96347" x="9923463" y="2030413"/>
          <p14:tracePt t="96363" x="9940925" y="2030413"/>
          <p14:tracePt t="96377" x="9948863" y="2030413"/>
          <p14:tracePt t="96389" x="9956800" y="2030413"/>
          <p14:tracePt t="96397" x="9966325" y="2030413"/>
          <p14:tracePt t="96413" x="9974263" y="2030413"/>
          <p14:tracePt t="98123" x="9983788" y="2030413"/>
          <p14:tracePt t="98132" x="9999663" y="2039938"/>
          <p14:tracePt t="98144" x="10042525" y="2055813"/>
          <p14:tracePt t="98148" x="10093325" y="2073275"/>
          <p14:tracePt t="98154" x="10144125" y="2090738"/>
          <p14:tracePt t="98161" x="10179050" y="2116138"/>
          <p14:tracePt t="98170" x="10204450" y="2124075"/>
          <p14:tracePt t="98177" x="10212388" y="2141538"/>
          <p14:tracePt t="98185" x="10237788" y="2159000"/>
          <p14:tracePt t="98191" x="10255250" y="2174875"/>
          <p14:tracePt t="98199" x="10271125" y="2192338"/>
          <p14:tracePt t="98207" x="10288588" y="2200275"/>
          <p14:tracePt t="98215" x="10298113" y="2217738"/>
          <p14:tracePt t="98223" x="10313988" y="2235200"/>
          <p14:tracePt t="98232" x="10331450" y="2252663"/>
          <p14:tracePt t="98239" x="10348913" y="2268538"/>
          <p14:tracePt t="98245" x="10364788" y="2278063"/>
          <p14:tracePt t="98253" x="10374313" y="2293938"/>
          <p14:tracePt t="98261" x="10390188" y="2311400"/>
          <p14:tracePt t="98269" x="10407650" y="2328863"/>
          <p14:tracePt t="98277" x="10425113" y="2336800"/>
          <p14:tracePt t="98285" x="10433050" y="2354263"/>
          <p14:tracePt t="98294" x="10450513" y="2371725"/>
          <p14:tracePt t="98302" x="10467975" y="2387600"/>
          <p14:tracePt t="98307" x="10483850" y="2405063"/>
          <p14:tracePt t="98314" x="10501313" y="2413000"/>
          <p14:tracePt t="98323" x="10509250" y="2430463"/>
          <p14:tracePt t="98332" x="10526713" y="2447925"/>
          <p14:tracePt t="98339" x="10544175" y="2463800"/>
          <p14:tracePt t="98347" x="10560050" y="2473325"/>
          <p14:tracePt t="98355" x="10560050" y="2481263"/>
          <p14:tracePt t="98363" x="10569575" y="2498725"/>
          <p14:tracePt t="98369" x="10577513" y="2516188"/>
          <p14:tracePt t="98377" x="10585450" y="2524125"/>
          <p14:tracePt t="98386" x="10594975" y="2541588"/>
          <p14:tracePt t="98393" x="10602913" y="2557463"/>
          <p14:tracePt t="98401" x="10612438" y="2566988"/>
          <p14:tracePt t="98410" x="10612438" y="2574925"/>
          <p14:tracePt t="98418" x="10612438" y="2582863"/>
          <p14:tracePt t="98425" x="10620375" y="2592388"/>
          <p14:tracePt t="98431" x="10620375" y="2600325"/>
          <p14:tracePt t="98439" x="10628313" y="2608263"/>
          <p14:tracePt t="98447" x="10628313" y="2617788"/>
          <p14:tracePt t="98463" x="10628313" y="2625725"/>
          <p14:tracePt t="98471" x="10628313" y="2633663"/>
          <p14:tracePt t="98479" x="10637838" y="2643188"/>
          <p14:tracePt t="98488" x="10645775" y="2660650"/>
          <p14:tracePt t="98493" x="10663238" y="2676525"/>
          <p14:tracePt t="98501" x="10663238" y="2686050"/>
          <p14:tracePt t="98511" x="10671175" y="2693988"/>
          <p14:tracePt t="98520" x="10671175" y="2701925"/>
          <p14:tracePt t="98525" x="10671175" y="2711450"/>
          <p14:tracePt t="98536" x="10679113" y="2711450"/>
          <p14:tracePt t="98552" x="10679113" y="2719388"/>
          <p14:tracePt t="98623" x="10679113" y="2727325"/>
          <p14:tracePt t="103153" x="10671175" y="2736850"/>
          <p14:tracePt t="103161" x="10653713" y="2744788"/>
          <p14:tracePt t="103169" x="10628313" y="2762250"/>
          <p14:tracePt t="103175" x="10602913" y="2778125"/>
          <p14:tracePt t="103184" x="10585450" y="2787650"/>
          <p14:tracePt t="103191" x="10560050" y="2795588"/>
          <p14:tracePt t="103201" x="10534650" y="2805113"/>
          <p14:tracePt t="103207" x="10501313" y="2820988"/>
          <p14:tracePt t="103217" x="10483850" y="2838450"/>
          <p14:tracePt t="103223" x="10467975" y="2855913"/>
          <p14:tracePt t="103231" x="10450513" y="2863850"/>
          <p14:tracePt t="103239" x="10433050" y="2881313"/>
          <p14:tracePt t="103247" x="10415588" y="2889250"/>
          <p14:tracePt t="103256" x="10407650" y="2897188"/>
          <p14:tracePt t="103263" x="10382250" y="2932113"/>
          <p14:tracePt t="103272" x="10348913" y="2982913"/>
          <p14:tracePt t="103278" x="10323513" y="3025775"/>
          <p14:tracePt t="103286" x="10280650" y="3051175"/>
          <p14:tracePt t="103293" x="10237788" y="3076575"/>
          <p14:tracePt t="103302" x="10194925" y="3119438"/>
          <p14:tracePt t="103307" x="10144125" y="3135313"/>
          <p14:tracePt t="103318" x="10110788" y="3152775"/>
          <p14:tracePt t="103324" x="10075863" y="3170238"/>
          <p14:tracePt t="103332" x="10050463" y="3186113"/>
          <p14:tracePt t="103340" x="10034588" y="3203575"/>
          <p14:tracePt t="103347" x="10009188" y="3221038"/>
          <p14:tracePt t="103355" x="9983788" y="3238500"/>
          <p14:tracePt t="103362" x="9940925" y="3254375"/>
          <p14:tracePt t="103370" x="9898063" y="3279775"/>
          <p14:tracePt t="103377" x="9855200" y="3297238"/>
          <p14:tracePt t="103385" x="9804400" y="3330575"/>
          <p14:tracePt t="103394" x="9753600" y="3348038"/>
          <p14:tracePt t="103402" x="9694863" y="3373438"/>
          <p14:tracePt t="103409" x="9634538" y="3398838"/>
          <p14:tracePt t="103418" x="9566275" y="3424238"/>
          <p14:tracePt t="103424" x="9523413" y="3449638"/>
          <p14:tracePt t="103432" x="9482138" y="3467100"/>
          <p14:tracePt t="103441" x="9439275" y="3484563"/>
          <p14:tracePt t="103447" x="9413875" y="3502025"/>
          <p14:tracePt t="103455" x="9396413" y="3517900"/>
          <p14:tracePt t="103463" x="9371013" y="3535363"/>
          <p14:tracePt t="103471" x="9363075" y="3552825"/>
          <p14:tracePt t="103479" x="9345613" y="3568700"/>
          <p14:tracePt t="103487" x="9328150" y="3578225"/>
          <p14:tracePt t="103493" x="9302750" y="3594100"/>
          <p14:tracePt t="103502" x="9277350" y="3611563"/>
          <p14:tracePt t="103509" x="9236075" y="3636963"/>
          <p14:tracePt t="103517" x="9201150" y="3671888"/>
          <p14:tracePt t="103525" x="9150350" y="3705225"/>
          <p14:tracePt t="103534" x="9099550" y="3738563"/>
          <p14:tracePt t="103543" x="9048750" y="3763963"/>
          <p14:tracePt t="103549" x="8997950" y="3798888"/>
          <p14:tracePt t="103555" x="8963025" y="3816350"/>
          <p14:tracePt t="103563" x="8937625" y="3832225"/>
          <p14:tracePt t="103571" x="8904288" y="3849688"/>
          <p14:tracePt t="103579" x="8886825" y="3867150"/>
          <p14:tracePt t="103587" x="8878888" y="3875088"/>
          <p14:tracePt t="103595" x="8861425" y="3892550"/>
          <p14:tracePt t="103603" x="8843963" y="3908425"/>
          <p14:tracePt t="103609" x="8836025" y="3925888"/>
          <p14:tracePt t="103618" x="8828088" y="3925888"/>
          <p14:tracePt t="103625" x="8818563" y="3935413"/>
          <p14:tracePt t="103633" x="8810625" y="3943350"/>
          <p14:tracePt t="103641" x="8802688" y="3951288"/>
          <p14:tracePt t="103650" x="8802688" y="3960813"/>
          <p14:tracePt t="103657" x="8793163" y="3976688"/>
          <p14:tracePt t="103667" x="8785225" y="3976688"/>
          <p14:tracePt t="103671" x="8777288" y="3994150"/>
          <p14:tracePt t="103679" x="8777288" y="4002088"/>
          <p14:tracePt t="103687" x="8767763" y="4011613"/>
          <p14:tracePt t="103695" x="8759825" y="4019550"/>
          <p14:tracePt t="103707" x="8750300" y="4027488"/>
          <p14:tracePt t="103717" x="8750300" y="4037013"/>
          <p14:tracePt t="103723" x="8750300" y="4044950"/>
          <p14:tracePt t="103731" x="8750300" y="4052888"/>
          <p14:tracePt t="103738" x="8742363" y="4052888"/>
          <p14:tracePt t="103745" x="8742363" y="4062413"/>
          <p14:tracePt t="103753" x="8742363" y="4070350"/>
          <p14:tracePt t="103771" x="8742363" y="4079875"/>
          <p14:tracePt t="103776" x="8734425" y="4087813"/>
          <p14:tracePt t="103784" x="8724900" y="4095750"/>
          <p14:tracePt t="103791" x="8724900" y="4105275"/>
          <p14:tracePt t="103796" x="8716963" y="4113213"/>
          <p14:tracePt t="103804" x="8709025" y="4130675"/>
          <p14:tracePt t="103811" x="8699500" y="4130675"/>
          <p14:tracePt t="103819" x="8699500" y="4146550"/>
          <p14:tracePt t="103827" x="8691563" y="4156075"/>
          <p14:tracePt t="103835" x="8683625" y="4156075"/>
          <p14:tracePt t="103843" x="8683625" y="4164013"/>
          <p14:tracePt t="103921" x="8683625" y="4171950"/>
          <p14:tracePt t="103937" x="8674100" y="4181475"/>
          <p14:tracePt t="103946" x="8658225" y="4181475"/>
          <p14:tracePt t="103952" x="8640763" y="4197350"/>
          <p14:tracePt t="103960" x="8640763" y="4206875"/>
          <p14:tracePt t="103968" x="8623300" y="4214813"/>
          <p14:tracePt t="104165" x="8623300" y="4206875"/>
          <p14:tracePt t="104275" x="8632825" y="4197350"/>
          <p14:tracePt t="104293" x="8632825" y="4189413"/>
          <p14:tracePt t="104627" x="8640763" y="4197350"/>
          <p14:tracePt t="104637" x="8648700" y="4214813"/>
          <p14:tracePt t="104647" x="8658225" y="4232275"/>
          <p14:tracePt t="104655" x="8666163" y="4232275"/>
          <p14:tracePt t="105566" x="8666163" y="4240213"/>
          <p14:tracePt t="105583" x="8666163" y="4249738"/>
          <p14:tracePt t="105590" x="8666163" y="4257675"/>
          <p14:tracePt t="105598" x="8666163" y="4275138"/>
          <p14:tracePt t="105603" x="8666163" y="4291013"/>
          <p14:tracePt t="105609" x="8674100" y="4300538"/>
          <p14:tracePt t="105618" x="8683625" y="4316413"/>
          <p14:tracePt t="105625" x="8691563" y="4333875"/>
          <p14:tracePt t="105634" x="8699500" y="4341813"/>
          <p14:tracePt t="105641" x="8716963" y="4359275"/>
          <p14:tracePt t="105651" x="8716963" y="4376738"/>
          <p14:tracePt t="105657" x="8724900" y="4394200"/>
          <p14:tracePt t="105672" x="8734425" y="4394200"/>
          <p14:tracePt t="105679" x="8734425" y="4402138"/>
          <p14:tracePt t="105775" x="8742363" y="4410075"/>
          <p14:tracePt t="105791" x="8742363" y="4419600"/>
          <p14:tracePt t="105799" x="8750300" y="4419600"/>
          <p14:tracePt t="105805" x="8759825" y="4427538"/>
          <p14:tracePt t="105812" x="8767763" y="4427538"/>
          <p14:tracePt t="105820" x="8767763" y="4435475"/>
          <p14:tracePt t="105828" x="8777288" y="4435475"/>
          <p14:tracePt t="105840" x="8785225" y="4435475"/>
          <p14:tracePt t="105946" x="8785225" y="4445000"/>
          <p14:tracePt t="105961" x="8802688" y="4452938"/>
          <p14:tracePt t="105970" x="8810625" y="4460875"/>
          <p14:tracePt t="105984" x="8828088" y="4460875"/>
          <p14:tracePt t="105989" x="8836025" y="4460875"/>
          <p14:tracePt t="107759" x="8843963" y="4460875"/>
          <p14:tracePt t="107767" x="8878888" y="4460875"/>
          <p14:tracePt t="107774" x="8904288" y="4460875"/>
          <p14:tracePt t="107782" x="8929688" y="4460875"/>
          <p14:tracePt t="107790" x="8955088" y="4460875"/>
          <p14:tracePt t="107795" x="8972550" y="4460875"/>
          <p14:tracePt t="107804" x="8980488" y="4460875"/>
          <p14:tracePt t="107812" x="8997950" y="4460875"/>
          <p14:tracePt t="107819" x="9013825" y="4452938"/>
          <p14:tracePt t="107827" x="9023350" y="4452938"/>
          <p14:tracePt t="107835" x="9039225" y="4445000"/>
          <p14:tracePt t="107844" x="9056688" y="4427538"/>
          <p14:tracePt t="107853" x="9064625" y="4419600"/>
          <p14:tracePt t="107856" x="9082088" y="4410075"/>
          <p14:tracePt t="107866" x="9099550" y="4402138"/>
          <p14:tracePt t="107873" x="9117013" y="4394200"/>
          <p14:tracePt t="107883" x="9124950" y="4376738"/>
          <p14:tracePt t="107889" x="9142413" y="4368800"/>
          <p14:tracePt t="107897" x="9158288" y="4351338"/>
          <p14:tracePt t="107905" x="9175750" y="4351338"/>
          <p14:tracePt t="107913" x="9183688" y="4341813"/>
          <p14:tracePt t="107921" x="9201150" y="4341813"/>
          <p14:tracePt t="107927" x="9218613" y="4341813"/>
          <p14:tracePt t="107943" x="9226550" y="4333875"/>
          <p14:tracePt t="107951" x="9236075" y="4333875"/>
          <p14:tracePt t="108351" x="9244013" y="4333875"/>
          <p14:tracePt t="108367" x="9261475" y="4333875"/>
          <p14:tracePt t="108374" x="9269413" y="4325938"/>
          <p14:tracePt t="108383" x="9277350" y="4325938"/>
          <p14:tracePt t="108389" x="9286875" y="4316413"/>
          <p14:tracePt t="108405" x="9302750" y="4308475"/>
          <p14:tracePt t="108414" x="9320213" y="4300538"/>
          <p14:tracePt t="108419" x="9328150" y="4291013"/>
          <p14:tracePt t="108428" x="9337675" y="4283075"/>
          <p14:tracePt t="108436" x="9353550" y="4275138"/>
          <p14:tracePt t="108443" x="9363075" y="4265613"/>
          <p14:tracePt t="108453" x="9371013" y="4257675"/>
          <p14:tracePt t="108459" x="9388475" y="4249738"/>
          <p14:tracePt t="108467" x="9396413" y="4240213"/>
          <p14:tracePt t="108475" x="9413875" y="4232275"/>
          <p14:tracePt t="108483" x="9431338" y="4214813"/>
          <p14:tracePt t="108489" x="9447213" y="4206875"/>
          <p14:tracePt t="108497" x="9456738" y="4189413"/>
          <p14:tracePt t="108505" x="9464675" y="4189413"/>
          <p14:tracePt t="108514" x="9482138" y="4181475"/>
          <p14:tracePt t="108529" x="9482138" y="4171950"/>
          <p14:tracePt t="108537" x="9490075" y="4171950"/>
          <p14:tracePt t="108547" x="9498013" y="4171950"/>
          <p14:tracePt t="108567" x="9507538" y="4171950"/>
          <p14:tracePt t="108626" x="9515475" y="4171950"/>
          <p14:tracePt t="108643" x="9523413" y="4171950"/>
          <p14:tracePt t="108651" x="9523413" y="4181475"/>
          <p14:tracePt t="108658" x="9532938" y="4181475"/>
          <p14:tracePt t="108669" x="9532938" y="4189413"/>
          <p14:tracePt t="108671" x="9540875" y="4197350"/>
          <p14:tracePt t="108680" x="9550400" y="4197350"/>
          <p14:tracePt t="108688" x="9566275" y="4206875"/>
          <p14:tracePt t="108696" x="9583738" y="4214813"/>
          <p14:tracePt t="108704" x="9601200" y="4232275"/>
          <p14:tracePt t="108712" x="9609138" y="4232275"/>
          <p14:tracePt t="108720" x="9626600" y="4249738"/>
          <p14:tracePt t="108728" x="9642475" y="4265613"/>
          <p14:tracePt t="108734" x="9659938" y="4275138"/>
          <p14:tracePt t="108742" x="9677400" y="4291013"/>
          <p14:tracePt t="108751" x="9736138" y="4325938"/>
          <p14:tracePt t="108757" x="9812338" y="4376738"/>
          <p14:tracePt t="108768" x="9847263" y="4384675"/>
          <p14:tracePt t="108774" x="9872663" y="4402138"/>
          <p14:tracePt t="108785" x="9890125" y="4419600"/>
          <p14:tracePt t="108790" x="9890125" y="4427538"/>
          <p14:tracePt t="108796" x="9898063" y="4445000"/>
          <p14:tracePt t="108934" x="9898063" y="4435475"/>
          <p14:tracePt t="108953" x="9898063" y="4427538"/>
          <p14:tracePt t="109182" x="9890125" y="4427538"/>
          <p14:tracePt t="109263" x="9880600" y="4427538"/>
          <p14:tracePt t="109367" x="9872663" y="4427538"/>
          <p14:tracePt t="109459" x="9864725" y="4427538"/>
          <p14:tracePt t="109483" x="9855200" y="4427538"/>
          <p14:tracePt t="109489" x="9847263" y="4435475"/>
          <p14:tracePt t="109498" x="9839325" y="4435475"/>
          <p14:tracePt t="109566" x="9829800" y="4435475"/>
          <p14:tracePt t="109604" x="9821863" y="4435475"/>
          <p14:tracePt t="109662" x="9821863" y="4445000"/>
          <p14:tracePt t="109694" x="9829800" y="4445000"/>
          <p14:tracePt t="109713" x="9839325" y="4445000"/>
          <p14:tracePt t="109724" x="9847263" y="4452938"/>
          <p14:tracePt t="109735" x="9855200" y="4452938"/>
          <p14:tracePt t="119046" x="9821863" y="4452938"/>
          <p14:tracePt t="119055" x="9779000" y="4445000"/>
          <p14:tracePt t="119061" x="9745663" y="4435475"/>
          <p14:tracePt t="119068" x="9710738" y="4435475"/>
          <p14:tracePt t="119076" x="9694863" y="4427538"/>
          <p14:tracePt t="119083" x="9677400" y="4427538"/>
          <p14:tracePt t="119091" x="9667875" y="4427538"/>
          <p14:tracePt t="119099" x="9659938" y="4427538"/>
          <p14:tracePt t="119105" x="9642475" y="4427538"/>
          <p14:tracePt t="119121" x="9634538" y="4427538"/>
          <p14:tracePt t="119130" x="9617075" y="4419600"/>
          <p14:tracePt t="119137" x="9609138" y="4419600"/>
          <p14:tracePt t="119146" x="9591675" y="4419600"/>
          <p14:tracePt t="119153" x="9575800" y="4419600"/>
          <p14:tracePt t="119161" x="9558338" y="4410075"/>
          <p14:tracePt t="119167" x="9540875" y="4410075"/>
          <p14:tracePt t="119175" x="9507538" y="4402138"/>
          <p14:tracePt t="119183" x="9498013" y="4402138"/>
          <p14:tracePt t="119191" x="9482138" y="4394200"/>
          <p14:tracePt t="119199" x="9464675" y="4394200"/>
          <p14:tracePt t="119207" x="9447213" y="4394200"/>
          <p14:tracePt t="119215" x="9431338" y="4394200"/>
          <p14:tracePt t="119224" x="9405938" y="4394200"/>
          <p14:tracePt t="119229" x="9388475" y="4394200"/>
          <p14:tracePt t="119238" x="9371013" y="4394200"/>
          <p14:tracePt t="119247" x="9353550" y="4394200"/>
          <p14:tracePt t="119255" x="9337675" y="4394200"/>
          <p14:tracePt t="119263" x="9312275" y="4394200"/>
          <p14:tracePt t="119271" x="9294813" y="4394200"/>
          <p14:tracePt t="119278" x="9277350" y="4394200"/>
          <p14:tracePt t="119288" x="9251950" y="4394200"/>
          <p14:tracePt t="119291" x="9236075" y="4394200"/>
          <p14:tracePt t="119300" x="9218613" y="4394200"/>
          <p14:tracePt t="119308" x="9201150" y="4394200"/>
          <p14:tracePt t="119317" x="9183688" y="4394200"/>
          <p14:tracePt t="119324" x="9175750" y="4394200"/>
          <p14:tracePt t="119333" x="9158288" y="4394200"/>
          <p14:tracePt t="119339" x="9132888" y="4384675"/>
          <p14:tracePt t="119350" x="9117013" y="4384675"/>
          <p14:tracePt t="119354" x="9091613" y="4376738"/>
          <p14:tracePt t="119363" x="9074150" y="4376738"/>
          <p14:tracePt t="119370" x="9064625" y="4376738"/>
          <p14:tracePt t="119378" x="9056688" y="4376738"/>
          <p14:tracePt t="119386" x="9048750" y="4376738"/>
          <p14:tracePt t="119394" x="9048750" y="4368800"/>
          <p14:tracePt t="119402" x="9039225" y="4368800"/>
          <p14:tracePt t="119527" x="9031288" y="4368800"/>
          <p14:tracePt t="119550" x="9023350" y="4368800"/>
          <p14:tracePt t="119558" x="9013825" y="4368800"/>
          <p14:tracePt t="119568" x="9005888" y="4368800"/>
          <p14:tracePt t="119622" x="8997950" y="4376738"/>
          <p14:tracePt t="119630" x="8988425" y="4376738"/>
          <p14:tracePt t="119638" x="8988425" y="4384675"/>
          <p14:tracePt t="119646" x="8980488" y="4384675"/>
          <p14:tracePt t="119654" x="8972550" y="4394200"/>
          <p14:tracePt t="119661" x="8963025" y="4394200"/>
          <p14:tracePt t="119677" x="8955088" y="4394200"/>
          <p14:tracePt t="119683" x="8947150" y="4394200"/>
          <p14:tracePt t="119692" x="8947150" y="4402138"/>
          <p14:tracePt t="119700" x="8937625" y="4410075"/>
          <p14:tracePt t="119708" x="8929688" y="4410075"/>
          <p14:tracePt t="119722" x="8921750" y="4419600"/>
          <p14:tracePt t="119730" x="8912225" y="4419600"/>
          <p14:tracePt t="119739" x="8912225" y="4427538"/>
          <p14:tracePt t="119746" x="8904288" y="4427538"/>
          <p14:tracePt t="119762" x="8904288" y="4435475"/>
          <p14:tracePt t="122130" x="8904288" y="4427538"/>
          <p14:tracePt t="122138" x="8904288" y="4419600"/>
          <p14:tracePt t="122146" x="8912225" y="4402138"/>
          <p14:tracePt t="122154" x="8929688" y="4384675"/>
          <p14:tracePt t="122162" x="8937625" y="4359275"/>
          <p14:tracePt t="122168" x="8947150" y="4351338"/>
          <p14:tracePt t="122176" x="8955088" y="4325938"/>
          <p14:tracePt t="122184" x="8972550" y="4308475"/>
          <p14:tracePt t="122192" x="8988425" y="4291013"/>
          <p14:tracePt t="122200" x="9005888" y="4283075"/>
          <p14:tracePt t="122208" x="9023350" y="4265613"/>
          <p14:tracePt t="122217" x="9031288" y="4249738"/>
          <p14:tracePt t="122224" x="9048750" y="4232275"/>
          <p14:tracePt t="122230" x="9064625" y="4214813"/>
          <p14:tracePt t="122238" x="9082088" y="4206875"/>
          <p14:tracePt t="122246" x="9091613" y="4189413"/>
          <p14:tracePt t="122254" x="9107488" y="4171950"/>
          <p14:tracePt t="122262" x="9124950" y="4156075"/>
          <p14:tracePt t="122270" x="9142413" y="4138613"/>
          <p14:tracePt t="122278" x="9158288" y="4130675"/>
          <p14:tracePt t="122285" x="9167813" y="4113213"/>
          <p14:tracePt t="122292" x="9183688" y="4087813"/>
          <p14:tracePt t="122300" x="9201150" y="4070350"/>
          <p14:tracePt t="122308" x="9218613" y="4062413"/>
          <p14:tracePt t="122316" x="9236075" y="4044950"/>
          <p14:tracePt t="122324" x="9244013" y="4027488"/>
          <p14:tracePt t="122333" x="9261475" y="4011613"/>
          <p14:tracePt t="122340" x="9269413" y="4002088"/>
          <p14:tracePt t="122350" x="9286875" y="3986213"/>
          <p14:tracePt t="122354" x="9286875" y="3976688"/>
          <p14:tracePt t="122363" x="9294813" y="3960813"/>
          <p14:tracePt t="122370" x="9302750" y="3951288"/>
          <p14:tracePt t="122378" x="9312275" y="3935413"/>
          <p14:tracePt t="122386" x="9320213" y="3925888"/>
          <p14:tracePt t="122394" x="9328150" y="3917950"/>
          <p14:tracePt t="122402" x="9337675" y="3900488"/>
          <p14:tracePt t="122411" x="9353550" y="3883025"/>
          <p14:tracePt t="122417" x="9371013" y="3867150"/>
          <p14:tracePt t="122424" x="9380538" y="3857625"/>
          <p14:tracePt t="122433" x="9388475" y="3841750"/>
          <p14:tracePt t="122440" x="9396413" y="3824288"/>
          <p14:tracePt t="122449" x="9413875" y="3806825"/>
          <p14:tracePt t="122456" x="9421813" y="3798888"/>
          <p14:tracePt t="122467" x="9439275" y="3781425"/>
          <p14:tracePt t="122472" x="9439275" y="3763963"/>
          <p14:tracePt t="122478" x="9456738" y="3756025"/>
          <p14:tracePt t="122486" x="9464675" y="3748088"/>
          <p14:tracePt t="122494" x="9472613" y="3730625"/>
          <p14:tracePt t="122510" x="9490075" y="3713163"/>
          <p14:tracePt t="122519" x="9498013" y="3705225"/>
          <p14:tracePt t="122533" x="9507538" y="3697288"/>
          <p14:tracePt t="122540" x="9515475" y="3687763"/>
          <p14:tracePt t="122550" x="9523413" y="3679825"/>
          <p14:tracePt t="122556" x="9540875" y="3671888"/>
          <p14:tracePt t="122566" x="9550400" y="3662363"/>
          <p14:tracePt t="122571" x="9558338" y="3654425"/>
          <p14:tracePt t="122580" x="9558338" y="3646488"/>
          <p14:tracePt t="122587" x="9566275" y="3646488"/>
          <p14:tracePt t="122596" x="9575800" y="3646488"/>
          <p14:tracePt t="122602" x="9583738" y="3636963"/>
          <p14:tracePt t="122626" x="9591675" y="3629025"/>
          <p14:tracePt t="126349" x="9601200" y="3629025"/>
          <p14:tracePt t="126371" x="9634538" y="3629025"/>
          <p14:tracePt t="126381" x="9642475" y="3636963"/>
          <p14:tracePt t="126387" x="9659938" y="3636963"/>
          <p14:tracePt t="126393" x="9677400" y="3636963"/>
          <p14:tracePt t="126401" x="9685338" y="3636963"/>
          <p14:tracePt t="126410" x="9702800" y="3646488"/>
          <p14:tracePt t="126415" x="9710738" y="3646488"/>
          <p14:tracePt t="126432" x="9728200" y="3646488"/>
          <p14:tracePt t="126443" x="9736138" y="3646488"/>
          <p14:tracePt t="126460" x="9753600" y="3646488"/>
          <p14:tracePt t="126467" x="9761538" y="3646488"/>
          <p14:tracePt t="126475" x="9779000" y="3636963"/>
          <p14:tracePt t="126481" x="9796463" y="3636963"/>
          <p14:tracePt t="126489" x="9804400" y="3636963"/>
          <p14:tracePt t="126498" x="9821863" y="3629025"/>
          <p14:tracePt t="126505" x="9839325" y="3629025"/>
          <p14:tracePt t="126515" x="9847263" y="3629025"/>
          <p14:tracePt t="126521" x="9864725" y="3619500"/>
          <p14:tracePt t="126529" x="9880600" y="3619500"/>
          <p14:tracePt t="126537" x="9890125" y="3619500"/>
          <p14:tracePt t="126543" x="9906000" y="3619500"/>
          <p14:tracePt t="126559" x="9923463" y="3619500"/>
          <p14:tracePt t="126567" x="9940925" y="3619500"/>
          <p14:tracePt t="126575" x="9948863" y="3619500"/>
          <p14:tracePt t="126583" x="9966325" y="3629025"/>
          <p14:tracePt t="126591" x="9983788" y="3629025"/>
          <p14:tracePt t="126599" x="9983788" y="3636963"/>
          <p14:tracePt t="126605" x="9999663" y="3636963"/>
          <p14:tracePt t="126614" x="10017125" y="3646488"/>
          <p14:tracePt t="126621" x="10025063" y="3646488"/>
          <p14:tracePt t="126631" x="10042525" y="3646488"/>
          <p14:tracePt t="126637" x="10050463" y="3654425"/>
          <p14:tracePt t="126646" x="10067925" y="3654425"/>
          <p14:tracePt t="126653" x="10085388" y="3654425"/>
          <p14:tracePt t="126662" x="10093325" y="3662363"/>
          <p14:tracePt t="126667" x="10110788" y="3671888"/>
          <p14:tracePt t="126675" x="10126663" y="3671888"/>
          <p14:tracePt t="126683" x="10136188" y="3671888"/>
          <p14:tracePt t="126696" x="10144125" y="3671888"/>
          <p14:tracePt t="126703" x="10144125" y="3679825"/>
          <p14:tracePt t="128806" x="10153650" y="3687763"/>
          <p14:tracePt t="128814" x="10179050" y="3697288"/>
          <p14:tracePt t="128824" x="10204450" y="3705225"/>
          <p14:tracePt t="128829" x="10220325" y="3722688"/>
          <p14:tracePt t="128836" x="10220325" y="3730625"/>
          <p14:tracePt t="128857" x="10220325" y="3738563"/>
          <p14:tracePt t="128906" x="10220325" y="3748088"/>
          <p14:tracePt t="128919" x="10229850" y="3756025"/>
          <p14:tracePt t="128927" x="10229850" y="3773488"/>
          <p14:tracePt t="128935" x="10245725" y="3798888"/>
          <p14:tracePt t="128943" x="10298113" y="3857625"/>
          <p14:tracePt t="128951" x="10364788" y="3917950"/>
          <p14:tracePt t="128959" x="10415588" y="3986213"/>
          <p14:tracePt t="128967" x="10467975" y="4052888"/>
          <p14:tracePt t="128975" x="10509250" y="4113213"/>
          <p14:tracePt t="128982" x="10526713" y="4146550"/>
          <p14:tracePt t="128999" x="10544175" y="4197350"/>
          <p14:tracePt t="129005" x="10552113" y="4214813"/>
          <p14:tracePt t="129014" x="10552113" y="4224338"/>
          <p14:tracePt t="129021" x="10560050" y="4240213"/>
          <p14:tracePt t="129031" x="10569575" y="4249738"/>
          <p14:tracePt t="129043" x="10585450" y="4257675"/>
          <p14:tracePt t="129051" x="10602913" y="4265613"/>
          <p14:tracePt t="129059" x="10612438" y="4265613"/>
          <p14:tracePt t="129067" x="10628313" y="4275138"/>
          <p14:tracePt t="129075" x="10645775" y="4275138"/>
          <p14:tracePt t="129083" x="10653713" y="4275138"/>
          <p14:tracePt t="129092" x="10663238" y="4275138"/>
          <p14:tracePt t="129098" x="10671175" y="4275138"/>
          <p14:tracePt t="129121" x="10679113" y="4275138"/>
          <p14:tracePt t="129137" x="10688638" y="4275138"/>
          <p14:tracePt t="129146" x="10688638" y="4283075"/>
          <p14:tracePt t="129153" x="10704513" y="4291013"/>
          <p14:tracePt t="129162" x="10721975" y="4300538"/>
          <p14:tracePt t="129167" x="10721975" y="4308475"/>
          <p14:tracePt t="129175" x="10739438" y="4316413"/>
          <p14:tracePt t="129183" x="10747375" y="4333875"/>
          <p14:tracePt t="129191" x="10764838" y="4351338"/>
          <p14:tracePt t="129199" x="10772775" y="4359275"/>
          <p14:tracePt t="129208" x="10772775" y="4368800"/>
          <p14:tracePt t="129218" x="10772775" y="4376738"/>
          <p14:tracePt t="129221" x="10772775" y="4384675"/>
          <p14:tracePt t="129241" x="10782300" y="4384675"/>
          <p14:tracePt t="133217" x="10772775" y="4410075"/>
          <p14:tracePt t="133226" x="10764838" y="4427538"/>
          <p14:tracePt t="133236" x="10747375" y="4435475"/>
          <p14:tracePt t="133240" x="10729913" y="4452938"/>
          <p14:tracePt t="133251" x="10714038" y="4470400"/>
          <p14:tracePt t="133257" x="10704513" y="4486275"/>
          <p14:tracePt t="133263" x="10688638" y="4521200"/>
          <p14:tracePt t="133270" x="10671175" y="4538663"/>
          <p14:tracePt t="133278" x="10653713" y="4564063"/>
          <p14:tracePt t="133286" x="10637838" y="4589463"/>
          <p14:tracePt t="133294" x="10620375" y="4622800"/>
          <p14:tracePt t="133301" x="10602913" y="4648200"/>
          <p14:tracePt t="133307" x="10585450" y="4673600"/>
          <p14:tracePt t="133316" x="10569575" y="4708525"/>
          <p14:tracePt t="133323" x="10552113" y="4716463"/>
          <p14:tracePt t="133333" x="10544175" y="4741863"/>
          <p14:tracePt t="133339" x="10534650" y="4759325"/>
          <p14:tracePt t="133348" x="10518775" y="4784725"/>
          <p14:tracePt t="133355" x="10501313" y="4810125"/>
          <p14:tracePt t="133363" x="10483850" y="4827588"/>
          <p14:tracePt t="133369" x="10467975" y="4878388"/>
          <p14:tracePt t="133377" x="10450513" y="4919663"/>
          <p14:tracePt t="133385" x="10415588" y="4962525"/>
          <p14:tracePt t="133393" x="10399713" y="4997450"/>
          <p14:tracePt t="133401" x="10364788" y="5048250"/>
          <p14:tracePt t="133409" x="10313988" y="5091113"/>
          <p14:tracePt t="133417" x="10271125" y="5141913"/>
          <p14:tracePt t="133425" x="10229850" y="5175250"/>
          <p14:tracePt t="133431" x="10194925" y="5192713"/>
          <p14:tracePt t="133439" x="10169525" y="5226050"/>
          <p14:tracePt t="133447" x="10144125" y="5251450"/>
          <p14:tracePt t="133455" x="10126663" y="5276850"/>
          <p14:tracePt t="133463" x="10101263" y="5294313"/>
          <p14:tracePt t="133472" x="10085388" y="5319713"/>
          <p14:tracePt t="133480" x="10075863" y="5345113"/>
          <p14:tracePt t="133488" x="10059988" y="5362575"/>
          <p14:tracePt t="133494" x="10042525" y="5387975"/>
          <p14:tracePt t="133501" x="10025063" y="5413375"/>
          <p14:tracePt t="133509" x="10009188" y="5430838"/>
          <p14:tracePt t="133517" x="9991725" y="5446713"/>
          <p14:tracePt t="133525" x="9983788" y="5456238"/>
          <p14:tracePt t="133533" x="9966325" y="5472113"/>
          <p14:tracePt t="133541" x="9948863" y="5489575"/>
          <p14:tracePt t="133549" x="9923463" y="5507038"/>
          <p14:tracePt t="133555" x="9890125" y="5532438"/>
          <p14:tracePt t="133564" x="9864725" y="5557838"/>
          <p14:tracePt t="133571" x="9855200" y="5575300"/>
          <p14:tracePt t="133581" x="9829800" y="5583238"/>
          <p14:tracePt t="133587" x="9812338" y="5600700"/>
          <p14:tracePt t="133597" x="9796463" y="5616575"/>
          <p14:tracePt t="133603" x="9779000" y="5634038"/>
          <p14:tracePt t="133612" x="9771063" y="5651500"/>
          <p14:tracePt t="133617" x="9753600" y="5659438"/>
          <p14:tracePt t="133625" x="9736138" y="5676900"/>
          <p14:tracePt t="133633" x="9720263" y="5694363"/>
          <p14:tracePt t="133641" x="9710738" y="5702300"/>
          <p14:tracePt t="133649" x="9694863" y="5719763"/>
          <p14:tracePt t="133657" x="9677400" y="5719763"/>
          <p14:tracePt t="133665" x="9659938" y="5735638"/>
          <p14:tracePt t="133673" x="9634538" y="5753100"/>
          <p14:tracePt t="133680" x="9617075" y="5761038"/>
          <p14:tracePt t="133687" x="9583738" y="5778500"/>
          <p14:tracePt t="133697" x="9523413" y="5795963"/>
          <p14:tracePt t="133703" x="9456738" y="5821363"/>
          <p14:tracePt t="133711" x="9396413" y="5838825"/>
          <p14:tracePt t="133719" x="9320213" y="5864225"/>
          <p14:tracePt t="133727" x="9261475" y="5872163"/>
          <p14:tracePt t="133735" x="9193213" y="5889625"/>
          <p14:tracePt t="133741" x="9124950" y="5915025"/>
          <p14:tracePt t="133749" x="9064625" y="5932488"/>
          <p14:tracePt t="133757" x="9005888" y="5957888"/>
          <p14:tracePt t="133765" x="8972550" y="5973763"/>
          <p14:tracePt t="133773" x="8937625" y="5991225"/>
          <p14:tracePt t="133782" x="8921750" y="5999163"/>
          <p14:tracePt t="133789" x="8894763" y="6016625"/>
          <p14:tracePt t="133797" x="8878888" y="6034088"/>
          <p14:tracePt t="133803" x="8869363" y="6042025"/>
          <p14:tracePt t="133811" x="8853488" y="6059488"/>
          <p14:tracePt t="133820" x="8836025" y="6067425"/>
          <p14:tracePt t="133828" x="8828088" y="6067425"/>
          <p14:tracePt t="133835" x="8818563" y="6076950"/>
          <p14:tracePt t="133843" x="8810625" y="6076950"/>
          <p14:tracePt t="133851" x="8802688" y="6084888"/>
          <p14:tracePt t="133859" x="8793163" y="6092825"/>
          <p14:tracePt t="133865" x="8785225" y="6092825"/>
          <p14:tracePt t="133873" x="8777288" y="6092825"/>
          <p14:tracePt t="134057" x="8777288" y="6084888"/>
          <p14:tracePt t="134064" x="8777288" y="6076950"/>
          <p14:tracePt t="134072" x="8785225" y="6076950"/>
          <p14:tracePt t="134084" x="8785225" y="6067425"/>
          <p14:tracePt t="134092" x="8793163" y="6059488"/>
          <p14:tracePt t="134112" x="8793163" y="6049963"/>
          <p14:tracePt t="134120" x="8793163" y="6042025"/>
          <p14:tracePt t="134126" x="8793163" y="6034088"/>
          <p14:tracePt t="134134" x="8802688" y="6034088"/>
          <p14:tracePt t="134142" x="8802688" y="6024563"/>
          <p14:tracePt t="134149" x="8802688" y="6016625"/>
          <p14:tracePt t="134166" x="8810625" y="6008688"/>
          <p14:tracePt t="134174" x="8810625" y="5999163"/>
          <p14:tracePt t="134188" x="8810625" y="5983288"/>
          <p14:tracePt t="134199" x="8810625" y="5973763"/>
          <p14:tracePt t="134204" x="8810625" y="5965825"/>
          <p14:tracePt t="134212" x="8810625" y="5948363"/>
          <p14:tracePt t="134220" x="8810625" y="5940425"/>
          <p14:tracePt t="134228" x="8810625" y="5932488"/>
          <p14:tracePt t="134236" x="8810625" y="5915025"/>
          <p14:tracePt t="134242" x="8810625" y="5905500"/>
          <p14:tracePt t="134249" x="8810625" y="5889625"/>
          <p14:tracePt t="134259" x="8810625" y="5880100"/>
          <p14:tracePt t="134265" x="8810625" y="5872163"/>
          <p14:tracePt t="134644" x="8810625" y="5880100"/>
          <p14:tracePt t="134655" x="8810625" y="5889625"/>
          <p14:tracePt t="134747" x="8810625" y="5897563"/>
          <p14:tracePt t="134756" x="8810625" y="5905500"/>
          <p14:tracePt t="135690" x="8810625" y="5915025"/>
          <p14:tracePt t="135715" x="8810625" y="5922963"/>
          <p14:tracePt t="135723" x="8810625" y="5932488"/>
          <p14:tracePt t="135735" x="8810625" y="5948363"/>
          <p14:tracePt t="135743" x="8802688" y="5965825"/>
          <p14:tracePt t="135750" x="8802688" y="5973763"/>
          <p14:tracePt t="135757" x="8802688" y="5991225"/>
          <p14:tracePt t="135765" x="8802688" y="5999163"/>
          <p14:tracePt t="135774" x="8802688" y="6016625"/>
          <p14:tracePt t="135781" x="8802688" y="6034088"/>
          <p14:tracePt t="135797" x="8802688" y="6042025"/>
          <p14:tracePt t="135806" x="8802688" y="6049963"/>
          <p14:tracePt t="135823" x="8802688" y="6059488"/>
          <p14:tracePt t="135840" x="8802688" y="6067425"/>
          <p14:tracePt t="135848" x="8802688" y="6076950"/>
          <p14:tracePt t="135864" x="8802688" y="6084888"/>
          <p14:tracePt t="135869" x="8802688" y="6092825"/>
          <p14:tracePt t="135878" x="8802688" y="6102350"/>
          <p14:tracePt t="135897" x="8802688" y="6110288"/>
          <p14:tracePt t="135910" x="8802688" y="6118225"/>
          <p14:tracePt t="136114" x="8802688" y="6127750"/>
          <p14:tracePt t="136121" x="8810625" y="6143625"/>
          <p14:tracePt t="136129" x="8828088" y="6153150"/>
          <p14:tracePt t="136134" x="8843963" y="6161088"/>
          <p14:tracePt t="136141" x="8861425" y="6169025"/>
          <p14:tracePt t="136149" x="8869363" y="6178550"/>
          <p14:tracePt t="136157" x="8886825" y="6186488"/>
          <p14:tracePt t="136166" x="8894763" y="6186488"/>
          <p14:tracePt t="136173" x="8904288" y="6186488"/>
          <p14:tracePt t="136180" x="8912225" y="6194425"/>
          <p14:tracePt t="136187" x="8921750" y="6194425"/>
          <p14:tracePt t="136203" x="8937625" y="6194425"/>
          <p14:tracePt t="136213" x="8947150" y="6194425"/>
          <p14:tracePt t="138105" x="8955088" y="6194425"/>
          <p14:tracePt t="138116" x="8963025" y="6194425"/>
          <p14:tracePt t="138124" x="8988425" y="6194425"/>
          <p14:tracePt t="138131" x="9031288" y="6194425"/>
          <p14:tracePt t="138138" x="9064625" y="6194425"/>
          <p14:tracePt t="138149" x="9099550" y="6194425"/>
          <p14:tracePt t="138154" x="9124950" y="6194425"/>
          <p14:tracePt t="138165" x="9150350" y="6194425"/>
          <p14:tracePt t="138170" x="9175750" y="6194425"/>
          <p14:tracePt t="138179" x="9193213" y="6186488"/>
          <p14:tracePt t="138186" x="9209088" y="6169025"/>
          <p14:tracePt t="138192" x="9226550" y="6161088"/>
          <p14:tracePt t="138200" x="9244013" y="6153150"/>
          <p14:tracePt t="138208" x="9244013" y="6143625"/>
          <p14:tracePt t="138216" x="9261475" y="6135688"/>
          <p14:tracePt t="138225" x="9277350" y="6118225"/>
          <p14:tracePt t="138231" x="9294813" y="6110288"/>
          <p14:tracePt t="138240" x="9312275" y="6110288"/>
          <p14:tracePt t="138248" x="9328150" y="6110288"/>
          <p14:tracePt t="138254" x="9337675" y="6102350"/>
          <p14:tracePt t="138265" x="9345613" y="6102350"/>
          <p14:tracePt t="138270" x="9363075" y="6102350"/>
          <p14:tracePt t="138278" x="9371013" y="6102350"/>
          <p14:tracePt t="138286" x="9388475" y="6092825"/>
          <p14:tracePt t="138294" x="9405938" y="6092825"/>
          <p14:tracePt t="138302" x="9413875" y="6092825"/>
          <p14:tracePt t="138310" x="9421813" y="6084888"/>
          <p14:tracePt t="138316" x="9431338" y="6084888"/>
          <p14:tracePt t="138324" x="9439275" y="6084888"/>
          <p14:tracePt t="138333" x="9456738" y="6084888"/>
          <p14:tracePt t="138352" x="9464675" y="6084888"/>
          <p14:tracePt t="138841" x="9482138" y="6084888"/>
          <p14:tracePt t="138850" x="9490075" y="6084888"/>
          <p14:tracePt t="138858" x="9507538" y="6084888"/>
          <p14:tracePt t="138866" x="9515475" y="6084888"/>
          <p14:tracePt t="138872" x="9515475" y="6076950"/>
          <p14:tracePt t="138880" x="9532938" y="6076950"/>
          <p14:tracePt t="138885" x="9540875" y="6067425"/>
          <p14:tracePt t="138894" x="9540875" y="6059488"/>
          <p14:tracePt t="138901" x="9558338" y="6049963"/>
          <p14:tracePt t="138910" x="9575800" y="6042025"/>
          <p14:tracePt t="138918" x="9583738" y="6024563"/>
          <p14:tracePt t="138925" x="9601200" y="6008688"/>
          <p14:tracePt t="138934" x="9617075" y="5999163"/>
          <p14:tracePt t="138940" x="9634538" y="5983288"/>
          <p14:tracePt t="138948" x="9652000" y="5973763"/>
          <p14:tracePt t="138956" x="9659938" y="5965825"/>
          <p14:tracePt t="138964" x="9667875" y="5957888"/>
          <p14:tracePt t="138972" x="9677400" y="5948363"/>
          <p14:tracePt t="138988" x="9685338" y="5948363"/>
          <p14:tracePt t="139078" x="9685338" y="5957888"/>
          <p14:tracePt t="139086" x="9694863" y="5965825"/>
          <p14:tracePt t="139094" x="9694863" y="5973763"/>
          <p14:tracePt t="139100" x="9702800" y="5991225"/>
          <p14:tracePt t="139107" x="9702800" y="5999163"/>
          <p14:tracePt t="139115" x="9710738" y="5999163"/>
          <p14:tracePt t="139124" x="9710738" y="6016625"/>
          <p14:tracePt t="139130" x="9720263" y="6016625"/>
          <p14:tracePt t="139137" x="9728200" y="6034088"/>
          <p14:tracePt t="139147" x="9728200" y="6042025"/>
          <p14:tracePt t="139153" x="9736138" y="6049963"/>
          <p14:tracePt t="139164" x="9745663" y="6059488"/>
          <p14:tracePt t="139169" x="9745663" y="6067425"/>
          <p14:tracePt t="139178" x="9761538" y="6076950"/>
          <p14:tracePt t="139185" x="9771063" y="6076950"/>
          <p14:tracePt t="139191" x="9771063" y="6084888"/>
          <p14:tracePt t="139199" x="9779000" y="6084888"/>
          <p14:tracePt t="139208" x="9796463" y="6102350"/>
          <p14:tracePt t="139215" x="9804400" y="6102350"/>
          <p14:tracePt t="139223" x="9804400" y="6110288"/>
          <p14:tracePt t="139231" x="9821863" y="6118225"/>
          <p14:tracePt t="139239" x="9829800" y="6127750"/>
          <p14:tracePt t="139247" x="9839325" y="6135688"/>
          <p14:tracePt t="139254" x="9855200" y="6143625"/>
          <p14:tracePt t="139263" x="9872663" y="6161088"/>
          <p14:tracePt t="139270" x="9890125" y="6169025"/>
          <p14:tracePt t="139278" x="9890125" y="6178550"/>
          <p14:tracePt t="139285" x="9906000" y="6178550"/>
          <p14:tracePt t="139293" x="9915525" y="6186488"/>
          <p14:tracePt t="139301" x="9923463" y="6194425"/>
          <p14:tracePt t="139310" x="9940925" y="6194425"/>
          <p14:tracePt t="139328" x="9948863" y="6194425"/>
          <p14:tracePt t="139344" x="9956800" y="6194425"/>
          <p14:tracePt t="139419" x="9956800" y="6186488"/>
          <p14:tracePt t="148277" x="9956800" y="6178550"/>
          <p14:tracePt t="148285" x="9948863" y="6169025"/>
          <p14:tracePt t="149634" x="9940925" y="6169025"/>
          <p14:tracePt t="149642" x="9923463" y="6169025"/>
          <p14:tracePt t="149657" x="9906000" y="6161088"/>
          <p14:tracePt t="149664" x="9898063" y="6161088"/>
          <p14:tracePt t="149672" x="9890125" y="6161088"/>
          <p14:tracePt t="149680" x="9872663" y="6161088"/>
          <p14:tracePt t="149685" x="9864725" y="6153150"/>
          <p14:tracePt t="149696" x="9847263" y="6153150"/>
          <p14:tracePt t="149701" x="9821863" y="6153150"/>
          <p14:tracePt t="149710" x="9812338" y="6153150"/>
          <p14:tracePt t="149718" x="9779000" y="6153150"/>
          <p14:tracePt t="149725" x="9761538" y="6143625"/>
          <p14:tracePt t="149733" x="9745663" y="6135688"/>
          <p14:tracePt t="149742" x="9728200" y="6135688"/>
          <p14:tracePt t="149747" x="9702800" y="6127750"/>
          <p14:tracePt t="149755" x="9685338" y="6127750"/>
          <p14:tracePt t="149763" x="9652000" y="6118225"/>
          <p14:tracePt t="149771" x="9626600" y="6118225"/>
          <p14:tracePt t="149780" x="9609138" y="6118225"/>
          <p14:tracePt t="149787" x="9591675" y="6118225"/>
          <p14:tracePt t="149796" x="9575800" y="6118225"/>
          <p14:tracePt t="149801" x="9558338" y="6110288"/>
          <p14:tracePt t="149810" x="9550400" y="6110288"/>
          <p14:tracePt t="149817" x="9532938" y="6110288"/>
          <p14:tracePt t="149825" x="9523413" y="6110288"/>
          <p14:tracePt t="149834" x="9507538" y="6110288"/>
          <p14:tracePt t="149841" x="9490075" y="6110288"/>
          <p14:tracePt t="149849" x="9482138" y="6110288"/>
          <p14:tracePt t="149857" x="9464675" y="6110288"/>
          <p14:tracePt t="149865" x="9456738" y="6110288"/>
          <p14:tracePt t="149872" x="9439275" y="6110288"/>
          <p14:tracePt t="149881" x="9421813" y="6110288"/>
          <p14:tracePt t="149887" x="9413875" y="6110288"/>
          <p14:tracePt t="149896" x="9396413" y="6110288"/>
          <p14:tracePt t="149903" x="9388475" y="6110288"/>
          <p14:tracePt t="149912" x="9371013" y="6110288"/>
          <p14:tracePt t="149919" x="9353550" y="6110288"/>
          <p14:tracePt t="149929" x="9345613" y="6110288"/>
          <p14:tracePt t="149933" x="9328150" y="6110288"/>
          <p14:tracePt t="149941" x="9312275" y="6110288"/>
          <p14:tracePt t="149949" x="9302750" y="6110288"/>
          <p14:tracePt t="149961" x="9286875" y="6110288"/>
          <p14:tracePt t="149969" x="9277350" y="6110288"/>
          <p14:tracePt t="149975" x="9269413" y="6110288"/>
          <p14:tracePt t="149984" x="9251950" y="6110288"/>
          <p14:tracePt t="149996" x="9244013" y="6110288"/>
          <p14:tracePt t="150004" x="9236075" y="6110288"/>
          <p14:tracePt t="150012" x="9226550" y="6110288"/>
          <p14:tracePt t="150019" x="9218613" y="6110288"/>
          <p14:tracePt t="150029" x="9209088" y="6110288"/>
          <p14:tracePt t="150035" x="9193213" y="6110288"/>
          <p14:tracePt t="150046" x="9175750" y="6110288"/>
          <p14:tracePt t="150051" x="9167813" y="6110288"/>
          <p14:tracePt t="150058" x="9150350" y="6110288"/>
          <p14:tracePt t="150065" x="9132888" y="6102350"/>
          <p14:tracePt t="150073" x="9124950" y="6102350"/>
          <p14:tracePt t="150082" x="9107488" y="6102350"/>
          <p14:tracePt t="150089" x="9099550" y="6102350"/>
          <p14:tracePt t="150097" x="9082088" y="6102350"/>
          <p14:tracePt t="150106" x="9064625" y="6102350"/>
          <p14:tracePt t="150113" x="9056688" y="6102350"/>
          <p14:tracePt t="150119" x="9039225" y="6102350"/>
          <p14:tracePt t="150129" x="9031288" y="6102350"/>
          <p14:tracePt t="150136" x="9023350" y="6102350"/>
          <p14:tracePt t="150146" x="9005888" y="6110288"/>
          <p14:tracePt t="150151" x="8988425" y="6110288"/>
          <p14:tracePt t="150162" x="8980488" y="6118225"/>
          <p14:tracePt t="150167" x="8963025" y="6118225"/>
          <p14:tracePt t="150176" x="8955088" y="6118225"/>
          <p14:tracePt t="150181" x="8937625" y="6118225"/>
          <p14:tracePt t="150190" x="8921750" y="6127750"/>
          <p14:tracePt t="150197" x="8912225" y="6127750"/>
          <p14:tracePt t="150209" x="8904288" y="6127750"/>
          <p14:tracePt t="150221" x="8894763" y="6127750"/>
          <p14:tracePt t="150263" x="8886825" y="6127750"/>
          <p14:tracePt t="150272" x="8869363" y="6127750"/>
          <p14:tracePt t="150283" x="8869363" y="6118225"/>
          <p14:tracePt t="150367" x="8861425" y="6118225"/>
          <p14:tracePt t="150377" x="8843963" y="6118225"/>
          <p14:tracePt t="150384" x="8843963" y="6110288"/>
          <p14:tracePt t="150392" x="8828088" y="6102350"/>
          <p14:tracePt t="150400" x="8818563" y="6102350"/>
          <p14:tracePt t="152150" x="8828088" y="6102350"/>
          <p14:tracePt t="152158" x="8836025" y="6092825"/>
          <p14:tracePt t="152172" x="8861425" y="6059488"/>
          <p14:tracePt t="152180" x="8878888" y="6042025"/>
          <p14:tracePt t="152187" x="8894763" y="6024563"/>
          <p14:tracePt t="152195" x="8912225" y="6008688"/>
          <p14:tracePt t="152201" x="8921750" y="5991225"/>
          <p14:tracePt t="152211" x="8937625" y="5973763"/>
          <p14:tracePt t="152217" x="8955088" y="5957888"/>
          <p14:tracePt t="152225" x="8972550" y="5948363"/>
          <p14:tracePt t="152233" x="8980488" y="5932488"/>
          <p14:tracePt t="152241" x="8997950" y="5915025"/>
          <p14:tracePt t="152249" x="9013825" y="5897563"/>
          <p14:tracePt t="152255" x="9031288" y="5889625"/>
          <p14:tracePt t="152263" x="9048750" y="5872163"/>
          <p14:tracePt t="152271" x="9056688" y="5854700"/>
          <p14:tracePt t="152279" x="9074150" y="5838825"/>
          <p14:tracePt t="152287" x="9091613" y="5821363"/>
          <p14:tracePt t="152296" x="9107488" y="5813425"/>
          <p14:tracePt t="152303" x="9117013" y="5795963"/>
          <p14:tracePt t="152312" x="9142413" y="5778500"/>
          <p14:tracePt t="152317" x="9158288" y="5761038"/>
          <p14:tracePt t="152325" x="9175750" y="5745163"/>
          <p14:tracePt t="152333" x="9193213" y="5735638"/>
          <p14:tracePt t="152341" x="9193213" y="5727700"/>
          <p14:tracePt t="152349" x="9209088" y="5710238"/>
          <p14:tracePt t="152357" x="9226550" y="5702300"/>
          <p14:tracePt t="152366" x="9236075" y="5684838"/>
          <p14:tracePt t="152373" x="9244013" y="5668963"/>
          <p14:tracePt t="152381" x="9251950" y="5651500"/>
          <p14:tracePt t="152387" x="9269413" y="5641975"/>
          <p14:tracePt t="152396" x="9277350" y="5634038"/>
          <p14:tracePt t="152403" x="9277350" y="5626100"/>
          <p14:tracePt t="152412" x="9294813" y="5616575"/>
          <p14:tracePt t="152419" x="9302750" y="5600700"/>
          <p14:tracePt t="152428" x="9320213" y="5591175"/>
          <p14:tracePt t="152435" x="9320213" y="5575300"/>
          <p14:tracePt t="152442" x="9337675" y="5565775"/>
          <p14:tracePt t="152449" x="9353550" y="5557838"/>
          <p14:tracePt t="152457" x="9363075" y="5540375"/>
          <p14:tracePt t="152465" x="9371013" y="5532438"/>
          <p14:tracePt t="152474" x="9380538" y="5514975"/>
          <p14:tracePt t="152481" x="9396413" y="5514975"/>
          <p14:tracePt t="152490" x="9413875" y="5507038"/>
          <p14:tracePt t="152497" x="9413875" y="5497513"/>
          <p14:tracePt t="152506" x="9431338" y="5481638"/>
          <p14:tracePt t="152512" x="9447213" y="5481638"/>
          <p14:tracePt t="152519" x="9456738" y="5464175"/>
          <p14:tracePt t="152528" x="9456738" y="5456238"/>
          <p14:tracePt t="152535" x="9472613" y="5446713"/>
          <p14:tracePt t="152547" x="9482138" y="5438775"/>
          <p14:tracePt t="152556" x="9482138" y="5421313"/>
          <p14:tracePt t="152563" x="9490075" y="5421313"/>
          <p14:tracePt t="152569" x="9507538" y="5405438"/>
          <p14:tracePt t="152578" x="9507538" y="5395913"/>
          <p14:tracePt t="152585" x="9523413" y="5387975"/>
          <p14:tracePt t="152598" x="9532938" y="5380038"/>
          <p14:tracePt t="152605" x="9532938" y="5370513"/>
          <p14:tracePt t="152613" x="9532938" y="5362575"/>
          <p14:tracePt t="152621" x="9540875" y="5362575"/>
          <p14:tracePt t="152660" x="9550400" y="5362575"/>
          <p14:tracePt t="156185" x="9558338" y="5362575"/>
          <p14:tracePt t="156194" x="9591675" y="5362575"/>
          <p14:tracePt t="156198" x="9652000" y="5380038"/>
          <p14:tracePt t="156204" x="9710738" y="5387975"/>
          <p14:tracePt t="156212" x="9761538" y="5405438"/>
          <p14:tracePt t="156217" x="9796463" y="5405438"/>
          <p14:tracePt t="156226" x="9812338" y="5413375"/>
          <p14:tracePt t="156233" x="9839325" y="5413375"/>
          <p14:tracePt t="156242" x="9864725" y="5413375"/>
          <p14:tracePt t="156249" x="9872663" y="5413375"/>
          <p14:tracePt t="156258" x="9890125" y="5413375"/>
          <p14:tracePt t="156265" x="9915525" y="5413375"/>
          <p14:tracePt t="156273" x="9940925" y="5405438"/>
          <p14:tracePt t="156279" x="9948863" y="5395913"/>
          <p14:tracePt t="156287" x="9966325" y="5395913"/>
          <p14:tracePt t="156296" x="9974263" y="5395913"/>
          <p14:tracePt t="156304" x="9991725" y="5387975"/>
          <p14:tracePt t="156312" x="9999663" y="5387975"/>
          <p14:tracePt t="156319" x="10009188" y="5387975"/>
          <p14:tracePt t="156328" x="10009188" y="5380038"/>
          <p14:tracePt t="156335" x="10017125" y="5380038"/>
          <p14:tracePt t="156342" x="10025063" y="5380038"/>
          <p14:tracePt t="156353" x="10034588" y="5380038"/>
          <p14:tracePt t="156369" x="10050463" y="5380038"/>
          <p14:tracePt t="156379" x="10059988" y="5380038"/>
          <p14:tracePt t="156385" x="10075863" y="5380038"/>
          <p14:tracePt t="156395" x="10075863" y="5370513"/>
          <p14:tracePt t="156401" x="10085388" y="5370513"/>
          <p14:tracePt t="158818" x="10093325" y="5387975"/>
          <p14:tracePt t="158825" x="10101263" y="5405438"/>
          <p14:tracePt t="158840" x="10101263" y="5413375"/>
          <p14:tracePt t="158848" x="10101263" y="5430838"/>
          <p14:tracePt t="158854" x="10101263" y="5438775"/>
          <p14:tracePt t="158864" x="10101263" y="5456238"/>
          <p14:tracePt t="158870" x="10110788" y="5464175"/>
          <p14:tracePt t="158879" x="10110788" y="5481638"/>
          <p14:tracePt t="158886" x="10110788" y="5497513"/>
          <p14:tracePt t="158895" x="10110788" y="5507038"/>
          <p14:tracePt t="158902" x="10118725" y="5524500"/>
          <p14:tracePt t="158913" x="10126663" y="5540375"/>
          <p14:tracePt t="158915" x="10126663" y="5549900"/>
          <p14:tracePt t="158924" x="10126663" y="5565775"/>
          <p14:tracePt t="158932" x="10126663" y="5583238"/>
          <p14:tracePt t="158940" x="10136188" y="5591175"/>
          <p14:tracePt t="158948" x="10144125" y="5608638"/>
          <p14:tracePt t="158957" x="10153650" y="5626100"/>
          <p14:tracePt t="158964" x="10161588" y="5634038"/>
          <p14:tracePt t="158972" x="10169525" y="5651500"/>
          <p14:tracePt t="158978" x="10179050" y="5676900"/>
          <p14:tracePt t="158985" x="10179050" y="5694363"/>
          <p14:tracePt t="158994" x="10194925" y="5702300"/>
          <p14:tracePt t="159001" x="10237788" y="5753100"/>
          <p14:tracePt t="159011" x="10339388" y="5838825"/>
          <p14:tracePt t="159017" x="10483850" y="5940425"/>
          <p14:tracePt t="159027" x="10544175" y="5965825"/>
          <p14:tracePt t="159034" x="10569575" y="5991225"/>
          <p14:tracePt t="159039" x="10594975" y="6016625"/>
          <p14:tracePt t="159047" x="10612438" y="6034088"/>
          <p14:tracePt t="159055" x="10628313" y="6059488"/>
          <p14:tracePt t="159063" x="10637838" y="6067425"/>
          <p14:tracePt t="159071" x="10653713" y="6084888"/>
          <p14:tracePt t="159079" x="10671175" y="6110288"/>
          <p14:tracePt t="159087" x="10688638" y="6127750"/>
          <p14:tracePt t="159095" x="10704513" y="6153150"/>
          <p14:tracePt t="159101" x="10729913" y="6178550"/>
          <p14:tracePt t="159111" x="10807700" y="6221413"/>
          <p14:tracePt t="159117" x="10909300" y="6280150"/>
          <p14:tracePt t="159125" x="11010900" y="6323013"/>
          <p14:tracePt t="159133" x="11112500" y="6365875"/>
          <p14:tracePt t="159141" x="11206163" y="6416675"/>
          <p14:tracePt t="159149" x="11299825" y="6457950"/>
          <p14:tracePt t="159158" x="11360150" y="6475413"/>
          <p14:tracePt t="159163" x="11418888" y="6510338"/>
          <p14:tracePt t="159171" x="11452225" y="6526213"/>
          <p14:tracePt t="159179" x="11477625" y="6535738"/>
          <p14:tracePt t="159187" x="11487150" y="6543675"/>
          <p14:tracePt t="159387" x="11487150" y="6535738"/>
          <p14:tracePt t="159396" x="11477625" y="6518275"/>
          <p14:tracePt t="159405" x="11461750" y="6492875"/>
          <p14:tracePt t="159413" x="11444288" y="6457950"/>
          <p14:tracePt t="159416" x="11426825" y="6432550"/>
          <p14:tracePt t="159424" x="11410950" y="6407150"/>
          <p14:tracePt t="159431" x="11401425" y="6399213"/>
          <p14:tracePt t="159440" x="11376025" y="6373813"/>
          <p14:tracePt t="159447" x="11350625" y="6356350"/>
          <p14:tracePt t="159457" x="11325225" y="6338888"/>
          <p14:tracePt t="159463" x="11307763" y="6323013"/>
          <p14:tracePt t="159472" x="11299825" y="6313488"/>
          <p14:tracePt t="159478" x="11282363" y="6305550"/>
          <p14:tracePt t="159486" x="11274425" y="6297613"/>
          <p14:tracePt t="159495" x="11274425" y="6288088"/>
          <p14:tracePt t="159502" x="11256963" y="6280150"/>
          <p14:tracePt t="159512" x="11249025" y="6280150"/>
          <p14:tracePt t="159529" x="11249025" y="6272213"/>
          <p14:tracePt t="159596" x="11241088" y="6262688"/>
          <p14:tracePt t="159606" x="11231563" y="6262688"/>
          <p14:tracePt t="159614" x="11223625" y="6254750"/>
          <p14:tracePt t="159622" x="11215688" y="6254750"/>
          <p14:tracePt t="159631" x="11206163" y="6254750"/>
          <p14:tracePt t="159638" x="11198225" y="6246813"/>
          <p14:tracePt t="16285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9C4ADFDC-D2C1-4880-9302-E1DD510D5639}"/>
              </a:ext>
            </a:extLst>
          </p:cNvPr>
          <p:cNvSpPr txBox="1"/>
          <p:nvPr/>
        </p:nvSpPr>
        <p:spPr>
          <a:xfrm>
            <a:off x="2272265" y="1732437"/>
            <a:ext cx="243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35 + 52 =</a:t>
            </a:r>
          </a:p>
        </p:txBody>
      </p:sp>
      <p:pic>
        <p:nvPicPr>
          <p:cNvPr id="61" name="Slika 60" descr="Slika, ki vsebuje besede tipkovnica, ura&#10;&#10;Opis je samodejno ustvarjen">
            <a:extLst>
              <a:ext uri="{FF2B5EF4-FFF2-40B4-BE49-F238E27FC236}">
                <a16:creationId xmlns:a16="http://schemas.microsoft.com/office/drawing/2014/main" id="{680F0E94-909B-4B9E-8338-A19B38F99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53096" r="35717" b="4569"/>
          <a:stretch/>
        </p:blipFill>
        <p:spPr>
          <a:xfrm>
            <a:off x="6096000" y="822121"/>
            <a:ext cx="5489196" cy="5478011"/>
          </a:xfrm>
          <a:prstGeom prst="rect">
            <a:avLst/>
          </a:prstGeom>
        </p:spPr>
      </p:pic>
      <p:sp>
        <p:nvSpPr>
          <p:cNvPr id="53" name="Elipsa 52">
            <a:extLst>
              <a:ext uri="{FF2B5EF4-FFF2-40B4-BE49-F238E27FC236}">
                <a16:creationId xmlns:a16="http://schemas.microsoft.com/office/drawing/2014/main" id="{B9E24358-D4A5-4BDC-96B3-81B13D66750D}"/>
              </a:ext>
            </a:extLst>
          </p:cNvPr>
          <p:cNvSpPr/>
          <p:nvPr/>
        </p:nvSpPr>
        <p:spPr>
          <a:xfrm>
            <a:off x="8323641" y="2493944"/>
            <a:ext cx="508637" cy="50329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E2408C8-F1DA-484D-96D4-3883F2825989}"/>
              </a:ext>
            </a:extLst>
          </p:cNvPr>
          <p:cNvGrpSpPr/>
          <p:nvPr/>
        </p:nvGrpSpPr>
        <p:grpSpPr>
          <a:xfrm>
            <a:off x="8323641" y="2924490"/>
            <a:ext cx="508637" cy="621066"/>
            <a:chOff x="8323641" y="2924490"/>
            <a:chExt cx="508637" cy="621066"/>
          </a:xfrm>
        </p:grpSpPr>
        <p:sp>
          <p:nvSpPr>
            <p:cNvPr id="62" name="Elipsa 61">
              <a:extLst>
                <a:ext uri="{FF2B5EF4-FFF2-40B4-BE49-F238E27FC236}">
                  <a16:creationId xmlns:a16="http://schemas.microsoft.com/office/drawing/2014/main" id="{BA48F9BD-3A29-4EC8-BBD4-885ADCD575B4}"/>
                </a:ext>
              </a:extLst>
            </p:cNvPr>
            <p:cNvSpPr/>
            <p:nvPr/>
          </p:nvSpPr>
          <p:spPr>
            <a:xfrm>
              <a:off x="8323641" y="3042264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4" name="Puščica: dol 53">
              <a:extLst>
                <a:ext uri="{FF2B5EF4-FFF2-40B4-BE49-F238E27FC236}">
                  <a16:creationId xmlns:a16="http://schemas.microsoft.com/office/drawing/2014/main" id="{BF93D79A-D28B-4FBB-94B4-9FED89282CFB}"/>
                </a:ext>
              </a:extLst>
            </p:cNvPr>
            <p:cNvSpPr/>
            <p:nvPr/>
          </p:nvSpPr>
          <p:spPr>
            <a:xfrm>
              <a:off x="8648128" y="2924490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1730A50-35B7-4176-9BFB-3732FE8D3638}"/>
              </a:ext>
            </a:extLst>
          </p:cNvPr>
          <p:cNvGrpSpPr/>
          <p:nvPr/>
        </p:nvGrpSpPr>
        <p:grpSpPr>
          <a:xfrm>
            <a:off x="8323640" y="3433595"/>
            <a:ext cx="508637" cy="654258"/>
            <a:chOff x="8323640" y="3433595"/>
            <a:chExt cx="508637" cy="654258"/>
          </a:xfrm>
        </p:grpSpPr>
        <p:sp>
          <p:nvSpPr>
            <p:cNvPr id="63" name="Elipsa 62">
              <a:extLst>
                <a:ext uri="{FF2B5EF4-FFF2-40B4-BE49-F238E27FC236}">
                  <a16:creationId xmlns:a16="http://schemas.microsoft.com/office/drawing/2014/main" id="{D8A46751-14DF-47BC-B32F-23E2248DB03E}"/>
                </a:ext>
              </a:extLst>
            </p:cNvPr>
            <p:cNvSpPr/>
            <p:nvPr/>
          </p:nvSpPr>
          <p:spPr>
            <a:xfrm>
              <a:off x="8323640" y="3584561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5" name="Puščica: dol 54">
              <a:extLst>
                <a:ext uri="{FF2B5EF4-FFF2-40B4-BE49-F238E27FC236}">
                  <a16:creationId xmlns:a16="http://schemas.microsoft.com/office/drawing/2014/main" id="{7695F506-F0F8-40E2-AEC0-8D2C33290F70}"/>
                </a:ext>
              </a:extLst>
            </p:cNvPr>
            <p:cNvSpPr/>
            <p:nvPr/>
          </p:nvSpPr>
          <p:spPr>
            <a:xfrm>
              <a:off x="8650272" y="3433595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D7DE475-282A-4542-B2F0-01A7FA7CFBA7}"/>
              </a:ext>
            </a:extLst>
          </p:cNvPr>
          <p:cNvGrpSpPr/>
          <p:nvPr/>
        </p:nvGrpSpPr>
        <p:grpSpPr>
          <a:xfrm>
            <a:off x="8319197" y="3977319"/>
            <a:ext cx="508637" cy="652831"/>
            <a:chOff x="8319197" y="3977319"/>
            <a:chExt cx="508637" cy="652831"/>
          </a:xfrm>
        </p:grpSpPr>
        <p:sp>
          <p:nvSpPr>
            <p:cNvPr id="64" name="Elipsa 63">
              <a:extLst>
                <a:ext uri="{FF2B5EF4-FFF2-40B4-BE49-F238E27FC236}">
                  <a16:creationId xmlns:a16="http://schemas.microsoft.com/office/drawing/2014/main" id="{6E4C8038-5284-4854-900C-15B48C027BF3}"/>
                </a:ext>
              </a:extLst>
            </p:cNvPr>
            <p:cNvSpPr/>
            <p:nvPr/>
          </p:nvSpPr>
          <p:spPr>
            <a:xfrm>
              <a:off x="8319197" y="4126858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6" name="Puščica: dol 55">
              <a:extLst>
                <a:ext uri="{FF2B5EF4-FFF2-40B4-BE49-F238E27FC236}">
                  <a16:creationId xmlns:a16="http://schemas.microsoft.com/office/drawing/2014/main" id="{4D6E8846-97B8-4361-AC9E-8DF6526D9B82}"/>
                </a:ext>
              </a:extLst>
            </p:cNvPr>
            <p:cNvSpPr/>
            <p:nvPr/>
          </p:nvSpPr>
          <p:spPr>
            <a:xfrm>
              <a:off x="8677974" y="3977319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4B3D4EB1-6849-4831-BBD9-B01DBF907C82}"/>
              </a:ext>
            </a:extLst>
          </p:cNvPr>
          <p:cNvSpPr/>
          <p:nvPr/>
        </p:nvSpPr>
        <p:spPr>
          <a:xfrm>
            <a:off x="441483" y="346731"/>
            <a:ext cx="5489196" cy="6294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E4640A7F-B594-4F75-8FCD-A591737EED69}"/>
              </a:ext>
            </a:extLst>
          </p:cNvPr>
          <p:cNvSpPr txBox="1"/>
          <p:nvPr/>
        </p:nvSpPr>
        <p:spPr>
          <a:xfrm>
            <a:off x="606803" y="425569"/>
            <a:ext cx="532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Kako si pomagaš s </a:t>
            </a:r>
            <a:r>
              <a:rPr lang="sl-SI" sz="2400" b="1" dirty="0" err="1">
                <a:solidFill>
                  <a:srgbClr val="C00000"/>
                </a:solidFill>
              </a:rPr>
              <a:t>stotičnim</a:t>
            </a:r>
            <a:r>
              <a:rPr lang="sl-SI" sz="2400" b="1" dirty="0">
                <a:solidFill>
                  <a:srgbClr val="C00000"/>
                </a:solidFill>
              </a:rPr>
              <a:t> kvadratom</a:t>
            </a:r>
            <a:r>
              <a:rPr lang="sl-SI" sz="24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716C7D8D-485B-446D-A9AE-7BF937E1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" y="888327"/>
            <a:ext cx="1701343" cy="17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7BCF2FB9-5EC8-4B44-8743-4AE9BEB8867A}"/>
              </a:ext>
            </a:extLst>
          </p:cNvPr>
          <p:cNvSpPr/>
          <p:nvPr/>
        </p:nvSpPr>
        <p:spPr>
          <a:xfrm>
            <a:off x="429491" y="256338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>
                <a:solidFill>
                  <a:srgbClr val="C00000"/>
                </a:solidFill>
              </a:rPr>
              <a:t>Poišči prvi seštevanec, </a:t>
            </a:r>
            <a:r>
              <a:rPr lang="sl-SI" sz="2200" b="1" dirty="0"/>
              <a:t>število 35 </a:t>
            </a:r>
            <a:r>
              <a:rPr lang="sl-SI" sz="2200" dirty="0">
                <a:solidFill>
                  <a:srgbClr val="C00000"/>
                </a:solidFill>
              </a:rPr>
              <a:t>v </a:t>
            </a:r>
            <a:r>
              <a:rPr lang="sl-SI" sz="2200" dirty="0" err="1">
                <a:solidFill>
                  <a:srgbClr val="C00000"/>
                </a:solidFill>
              </a:rPr>
              <a:t>stotičnem</a:t>
            </a:r>
            <a:r>
              <a:rPr lang="sl-SI" sz="2200" dirty="0">
                <a:solidFill>
                  <a:srgbClr val="C00000"/>
                </a:solidFill>
              </a:rPr>
              <a:t> kvadratu.</a:t>
            </a:r>
            <a:endParaRPr lang="sl-SI" sz="2200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7A81520C-1E44-4E12-BAD1-B32C36523ADA}"/>
              </a:ext>
            </a:extLst>
          </p:cNvPr>
          <p:cNvSpPr/>
          <p:nvPr/>
        </p:nvSpPr>
        <p:spPr>
          <a:xfrm>
            <a:off x="429491" y="340345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Nato s prstom </a:t>
            </a:r>
            <a:r>
              <a:rPr lang="sl-SI" sz="2200" b="1" dirty="0">
                <a:solidFill>
                  <a:srgbClr val="C00000"/>
                </a:solidFill>
              </a:rPr>
              <a:t>potuj</a:t>
            </a:r>
            <a:r>
              <a:rPr lang="sl-SI" sz="2200" dirty="0">
                <a:solidFill>
                  <a:srgbClr val="C00000"/>
                </a:solidFill>
              </a:rPr>
              <a:t> po vrsticah </a:t>
            </a:r>
            <a:r>
              <a:rPr lang="sl-SI" sz="2200" b="1" dirty="0">
                <a:solidFill>
                  <a:srgbClr val="C00000"/>
                </a:solidFill>
              </a:rPr>
              <a:t>navzdol</a:t>
            </a:r>
            <a:r>
              <a:rPr lang="sl-SI" sz="2200" dirty="0">
                <a:solidFill>
                  <a:srgbClr val="C00000"/>
                </a:solidFill>
              </a:rPr>
              <a:t>. </a:t>
            </a:r>
            <a:br>
              <a:rPr lang="sl-SI" sz="2200" dirty="0">
                <a:solidFill>
                  <a:srgbClr val="C00000"/>
                </a:solidFill>
              </a:rPr>
            </a:br>
            <a:r>
              <a:rPr lang="sl-SI" sz="2200" dirty="0">
                <a:solidFill>
                  <a:srgbClr val="C00000"/>
                </a:solidFill>
              </a:rPr>
              <a:t>Tako dodaš </a:t>
            </a:r>
            <a:r>
              <a:rPr lang="sl-SI" sz="2200" dirty="0" err="1">
                <a:solidFill>
                  <a:srgbClr val="C00000"/>
                </a:solidFill>
              </a:rPr>
              <a:t>destice</a:t>
            </a:r>
            <a:r>
              <a:rPr lang="sl-SI" sz="2200" dirty="0">
                <a:solidFill>
                  <a:srgbClr val="C00000"/>
                </a:solidFill>
              </a:rPr>
              <a:t>. </a:t>
            </a:r>
            <a:r>
              <a:rPr lang="sl-SI" sz="2200" b="1" dirty="0"/>
              <a:t>5 vrstic za 5 desetic</a:t>
            </a:r>
            <a:r>
              <a:rPr lang="sl-SI" sz="2200" dirty="0"/>
              <a:t>. </a:t>
            </a:r>
            <a:endParaRPr lang="sl-SI" sz="2200" b="1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372E3584-63BA-4367-9280-54F2CD7D07AC}"/>
              </a:ext>
            </a:extLst>
          </p:cNvPr>
          <p:cNvSpPr/>
          <p:nvPr/>
        </p:nvSpPr>
        <p:spPr>
          <a:xfrm>
            <a:off x="429491" y="426833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/>
              <a:t>Prideš do števila 85.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F3F4136-CF2F-4945-A2F6-9DCE7E5D9D57}"/>
              </a:ext>
            </a:extLst>
          </p:cNvPr>
          <p:cNvSpPr txBox="1"/>
          <p:nvPr/>
        </p:nvSpPr>
        <p:spPr>
          <a:xfrm>
            <a:off x="4422064" y="1730827"/>
            <a:ext cx="849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87</a:t>
            </a:r>
          </a:p>
        </p:txBody>
      </p:sp>
      <p:sp>
        <p:nvSpPr>
          <p:cNvPr id="27" name="Pravokotnik 26">
            <a:extLst>
              <a:ext uri="{FF2B5EF4-FFF2-40B4-BE49-F238E27FC236}">
                <a16:creationId xmlns:a16="http://schemas.microsoft.com/office/drawing/2014/main" id="{DAD59A2A-9C22-4E84-9E8F-D7BB4F916103}"/>
              </a:ext>
            </a:extLst>
          </p:cNvPr>
          <p:cNvSpPr/>
          <p:nvPr/>
        </p:nvSpPr>
        <p:spPr>
          <a:xfrm>
            <a:off x="421100" y="61525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>
                <a:solidFill>
                  <a:srgbClr val="C00000"/>
                </a:solidFill>
              </a:rPr>
              <a:t>Zapišeš </a:t>
            </a:r>
            <a:r>
              <a:rPr lang="sl-SI" sz="2200" dirty="0">
                <a:solidFill>
                  <a:srgbClr val="C00000"/>
                </a:solidFill>
              </a:rPr>
              <a:t>rezultat.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DF551C3-B95A-4949-89B7-E1C7BED7EFAC}"/>
              </a:ext>
            </a:extLst>
          </p:cNvPr>
          <p:cNvGrpSpPr/>
          <p:nvPr/>
        </p:nvGrpSpPr>
        <p:grpSpPr>
          <a:xfrm>
            <a:off x="8319196" y="4507545"/>
            <a:ext cx="508637" cy="661989"/>
            <a:chOff x="8319196" y="4507545"/>
            <a:chExt cx="508637" cy="661989"/>
          </a:xfrm>
        </p:grpSpPr>
        <p:sp>
          <p:nvSpPr>
            <p:cNvPr id="65" name="Elipsa 64">
              <a:extLst>
                <a:ext uri="{FF2B5EF4-FFF2-40B4-BE49-F238E27FC236}">
                  <a16:creationId xmlns:a16="http://schemas.microsoft.com/office/drawing/2014/main" id="{2A96432D-9A96-47B6-A82C-9491B0E7487C}"/>
                </a:ext>
              </a:extLst>
            </p:cNvPr>
            <p:cNvSpPr/>
            <p:nvPr/>
          </p:nvSpPr>
          <p:spPr>
            <a:xfrm>
              <a:off x="8319196" y="4666242"/>
              <a:ext cx="508637" cy="503292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7" name="Puščica: dol 56">
              <a:extLst>
                <a:ext uri="{FF2B5EF4-FFF2-40B4-BE49-F238E27FC236}">
                  <a16:creationId xmlns:a16="http://schemas.microsoft.com/office/drawing/2014/main" id="{BE518FFD-442C-4C98-91AA-3C1E61C6BD99}"/>
                </a:ext>
              </a:extLst>
            </p:cNvPr>
            <p:cNvSpPr/>
            <p:nvPr/>
          </p:nvSpPr>
          <p:spPr>
            <a:xfrm>
              <a:off x="8664876" y="4507545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1" name="Pravokotnik 30">
            <a:extLst>
              <a:ext uri="{FF2B5EF4-FFF2-40B4-BE49-F238E27FC236}">
                <a16:creationId xmlns:a16="http://schemas.microsoft.com/office/drawing/2014/main" id="{FAA373E6-1001-4A04-856E-5BFC9B8FD44E}"/>
              </a:ext>
            </a:extLst>
          </p:cNvPr>
          <p:cNvSpPr/>
          <p:nvPr/>
        </p:nvSpPr>
        <p:spPr>
          <a:xfrm>
            <a:off x="421100" y="4784813"/>
            <a:ext cx="5534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Zdaj dodaj</a:t>
            </a:r>
            <a:r>
              <a:rPr lang="sl-SI" sz="2200" b="1" dirty="0">
                <a:solidFill>
                  <a:srgbClr val="C00000"/>
                </a:solidFill>
              </a:rPr>
              <a:t> </a:t>
            </a:r>
            <a:r>
              <a:rPr lang="sl-SI" sz="2200" dirty="0">
                <a:solidFill>
                  <a:srgbClr val="C00000"/>
                </a:solidFill>
              </a:rPr>
              <a:t>še dve enici. S prstom </a:t>
            </a:r>
            <a:r>
              <a:rPr lang="sl-SI" sz="2200" b="1" dirty="0">
                <a:solidFill>
                  <a:srgbClr val="C00000"/>
                </a:solidFill>
              </a:rPr>
              <a:t>potuj v desno </a:t>
            </a:r>
            <a:r>
              <a:rPr lang="sl-SI" sz="2200" dirty="0">
                <a:solidFill>
                  <a:srgbClr val="C00000"/>
                </a:solidFill>
              </a:rPr>
              <a:t>po </a:t>
            </a:r>
            <a:r>
              <a:rPr lang="sl-SI" sz="2200" dirty="0" err="1">
                <a:solidFill>
                  <a:srgbClr val="C00000"/>
                </a:solidFill>
              </a:rPr>
              <a:t>stotičnem</a:t>
            </a:r>
            <a:r>
              <a:rPr lang="sl-SI" sz="2200" dirty="0">
                <a:solidFill>
                  <a:srgbClr val="C00000"/>
                </a:solidFill>
              </a:rPr>
              <a:t> kvadratu. </a:t>
            </a:r>
            <a:r>
              <a:rPr lang="sl-SI" sz="2200" b="1" dirty="0"/>
              <a:t>2 kvadratka za 2 enici.</a:t>
            </a:r>
          </a:p>
        </p:txBody>
      </p:sp>
      <p:sp>
        <p:nvSpPr>
          <p:cNvPr id="32" name="Pravokotnik 31">
            <a:extLst>
              <a:ext uri="{FF2B5EF4-FFF2-40B4-BE49-F238E27FC236}">
                <a16:creationId xmlns:a16="http://schemas.microsoft.com/office/drawing/2014/main" id="{8232CB39-E319-4814-843A-2FE1B1301A8C}"/>
              </a:ext>
            </a:extLst>
          </p:cNvPr>
          <p:cNvSpPr/>
          <p:nvPr/>
        </p:nvSpPr>
        <p:spPr>
          <a:xfrm>
            <a:off x="441483" y="563090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b="1" dirty="0"/>
              <a:t>Prideš do števila 87.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07275A7-B0AE-4778-AA68-BA8F3925FB9E}"/>
              </a:ext>
            </a:extLst>
          </p:cNvPr>
          <p:cNvGrpSpPr/>
          <p:nvPr/>
        </p:nvGrpSpPr>
        <p:grpSpPr>
          <a:xfrm>
            <a:off x="3353198" y="1292516"/>
            <a:ext cx="957920" cy="509452"/>
            <a:chOff x="9390468" y="1702639"/>
            <a:chExt cx="957920" cy="509452"/>
          </a:xfrm>
        </p:grpSpPr>
        <p:cxnSp>
          <p:nvCxnSpPr>
            <p:cNvPr id="34" name="Raven povezovalnik 33">
              <a:extLst>
                <a:ext uri="{FF2B5EF4-FFF2-40B4-BE49-F238E27FC236}">
                  <a16:creationId xmlns:a16="http://schemas.microsoft.com/office/drawing/2014/main" id="{FFB7827F-E21C-4B13-94AF-9B5CBE797382}"/>
                </a:ext>
              </a:extLst>
            </p:cNvPr>
            <p:cNvCxnSpPr/>
            <p:nvPr/>
          </p:nvCxnSpPr>
          <p:spPr>
            <a:xfrm flipH="1" flipV="1">
              <a:off x="9647135" y="2072061"/>
              <a:ext cx="60745" cy="1400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Raven povezovalnik 34">
              <a:extLst>
                <a:ext uri="{FF2B5EF4-FFF2-40B4-BE49-F238E27FC236}">
                  <a16:creationId xmlns:a16="http://schemas.microsoft.com/office/drawing/2014/main" id="{EFBC65CE-5C9E-4F5B-BC25-2406BDAA0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2704" y="2079129"/>
              <a:ext cx="72356" cy="1261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PoljeZBesedilom 35">
              <a:extLst>
                <a:ext uri="{FF2B5EF4-FFF2-40B4-BE49-F238E27FC236}">
                  <a16:creationId xmlns:a16="http://schemas.microsoft.com/office/drawing/2014/main" id="{76706FE0-9900-4B4C-BFA8-7C98A043D4F9}"/>
                </a:ext>
              </a:extLst>
            </p:cNvPr>
            <p:cNvSpPr txBox="1"/>
            <p:nvPr/>
          </p:nvSpPr>
          <p:spPr>
            <a:xfrm>
              <a:off x="9390468" y="1702639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50</a:t>
              </a:r>
            </a:p>
          </p:txBody>
        </p:sp>
        <p:sp>
          <p:nvSpPr>
            <p:cNvPr id="37" name="PoljeZBesedilom 36">
              <a:extLst>
                <a:ext uri="{FF2B5EF4-FFF2-40B4-BE49-F238E27FC236}">
                  <a16:creationId xmlns:a16="http://schemas.microsoft.com/office/drawing/2014/main" id="{A9064554-C045-4813-9C5E-4FDDDCBCF814}"/>
                </a:ext>
              </a:extLst>
            </p:cNvPr>
            <p:cNvSpPr txBox="1"/>
            <p:nvPr/>
          </p:nvSpPr>
          <p:spPr>
            <a:xfrm>
              <a:off x="9881284" y="1720698"/>
              <a:ext cx="467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2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C5EAF3D-7931-4500-A7A3-DB2288DB035B}"/>
              </a:ext>
            </a:extLst>
          </p:cNvPr>
          <p:cNvGrpSpPr/>
          <p:nvPr/>
        </p:nvGrpSpPr>
        <p:grpSpPr>
          <a:xfrm>
            <a:off x="8323643" y="5037771"/>
            <a:ext cx="508636" cy="668354"/>
            <a:chOff x="8323643" y="5037771"/>
            <a:chExt cx="508636" cy="668354"/>
          </a:xfrm>
        </p:grpSpPr>
        <p:sp>
          <p:nvSpPr>
            <p:cNvPr id="59" name="Elipsa 58">
              <a:extLst>
                <a:ext uri="{FF2B5EF4-FFF2-40B4-BE49-F238E27FC236}">
                  <a16:creationId xmlns:a16="http://schemas.microsoft.com/office/drawing/2014/main" id="{6327E8F8-6B07-4E66-9B37-7001850A894E}"/>
                </a:ext>
              </a:extLst>
            </p:cNvPr>
            <p:cNvSpPr/>
            <p:nvPr/>
          </p:nvSpPr>
          <p:spPr>
            <a:xfrm>
              <a:off x="8323643" y="5202834"/>
              <a:ext cx="508636" cy="503291"/>
            </a:xfrm>
            <a:prstGeom prst="ellipse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8" name="Puščica: dol 57">
              <a:extLst>
                <a:ext uri="{FF2B5EF4-FFF2-40B4-BE49-F238E27FC236}">
                  <a16:creationId xmlns:a16="http://schemas.microsoft.com/office/drawing/2014/main" id="{23CC4F9A-F6C6-465C-8C5A-78C28E5763F4}"/>
                </a:ext>
              </a:extLst>
            </p:cNvPr>
            <p:cNvSpPr/>
            <p:nvPr/>
          </p:nvSpPr>
          <p:spPr>
            <a:xfrm>
              <a:off x="8648128" y="5037771"/>
              <a:ext cx="149860" cy="26352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F102E45-18CA-411E-A511-7A3FE94857FE}"/>
              </a:ext>
            </a:extLst>
          </p:cNvPr>
          <p:cNvGrpSpPr/>
          <p:nvPr/>
        </p:nvGrpSpPr>
        <p:grpSpPr>
          <a:xfrm>
            <a:off x="8708835" y="5202833"/>
            <a:ext cx="667956" cy="503291"/>
            <a:chOff x="8708835" y="5202833"/>
            <a:chExt cx="667956" cy="503291"/>
          </a:xfrm>
        </p:grpSpPr>
        <p:sp>
          <p:nvSpPr>
            <p:cNvPr id="26" name="Elipsa 25">
              <a:extLst>
                <a:ext uri="{FF2B5EF4-FFF2-40B4-BE49-F238E27FC236}">
                  <a16:creationId xmlns:a16="http://schemas.microsoft.com/office/drawing/2014/main" id="{A337F0F2-AC27-438A-A95F-568171AC0E82}"/>
                </a:ext>
              </a:extLst>
            </p:cNvPr>
            <p:cNvSpPr/>
            <p:nvPr/>
          </p:nvSpPr>
          <p:spPr>
            <a:xfrm>
              <a:off x="8868155" y="5202833"/>
              <a:ext cx="508636" cy="503291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Puščica: dol 28">
              <a:extLst>
                <a:ext uri="{FF2B5EF4-FFF2-40B4-BE49-F238E27FC236}">
                  <a16:creationId xmlns:a16="http://schemas.microsoft.com/office/drawing/2014/main" id="{7770B5FA-486B-435B-AB60-99F8DD7DE6FF}"/>
                </a:ext>
              </a:extLst>
            </p:cNvPr>
            <p:cNvSpPr/>
            <p:nvPr/>
          </p:nvSpPr>
          <p:spPr>
            <a:xfrm rot="16200000">
              <a:off x="8765668" y="5499431"/>
              <a:ext cx="149860" cy="2635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F6A8B39-62A5-4A61-B49F-771DA9A43C7F}"/>
              </a:ext>
            </a:extLst>
          </p:cNvPr>
          <p:cNvGrpSpPr/>
          <p:nvPr/>
        </p:nvGrpSpPr>
        <p:grpSpPr>
          <a:xfrm>
            <a:off x="9280904" y="5202833"/>
            <a:ext cx="640399" cy="504000"/>
            <a:chOff x="9280904" y="5202833"/>
            <a:chExt cx="640399" cy="504000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C8F92F98-D0FE-4BA7-9A47-E38952D7D3F1}"/>
                </a:ext>
              </a:extLst>
            </p:cNvPr>
            <p:cNvSpPr/>
            <p:nvPr/>
          </p:nvSpPr>
          <p:spPr>
            <a:xfrm>
              <a:off x="9412667" y="5202833"/>
              <a:ext cx="508636" cy="503291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0" name="Puščica: dol 29">
              <a:extLst>
                <a:ext uri="{FF2B5EF4-FFF2-40B4-BE49-F238E27FC236}">
                  <a16:creationId xmlns:a16="http://schemas.microsoft.com/office/drawing/2014/main" id="{6D2925B6-E0F3-48DD-BB5A-960D4212B140}"/>
                </a:ext>
              </a:extLst>
            </p:cNvPr>
            <p:cNvSpPr/>
            <p:nvPr/>
          </p:nvSpPr>
          <p:spPr>
            <a:xfrm rot="16200000">
              <a:off x="9337737" y="5500140"/>
              <a:ext cx="149860" cy="2635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F70BD45-18D8-4500-83A5-70D0AE1F7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0"/>
    </mc:Choice>
    <mc:Fallback xmlns="">
      <p:transition spd="slow" advTm="9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/>
      <p:bldP spid="53" grpId="0" animBg="1"/>
      <p:bldP spid="6" grpId="0"/>
      <p:bldP spid="7" grpId="0"/>
      <p:bldP spid="8" grpId="0"/>
      <p:bldP spid="25" grpId="0"/>
      <p:bldP spid="27" grpId="0"/>
      <p:bldP spid="31" grpId="0"/>
      <p:bldP spid="32" grpId="0"/>
    </p:bldLst>
  </p:timing>
  <p:extLst>
    <p:ext uri="{3A86A75C-4F4B-4683-9AE1-C65F6400EC91}">
      <p14:laserTraceLst xmlns:p14="http://schemas.microsoft.com/office/powerpoint/2010/main">
        <p14:tracePtLst>
          <p14:tracePt t="16750" x="6049963" y="42863"/>
          <p14:tracePt t="16757" x="5956300" y="76200"/>
          <p14:tracePt t="16766" x="5895975" y="93663"/>
          <p14:tracePt t="16774" x="5819775" y="119063"/>
          <p14:tracePt t="16782" x="5743575" y="136525"/>
          <p14:tracePt t="16792" x="5683250" y="161925"/>
          <p14:tracePt t="16798" x="5624513" y="177800"/>
          <p14:tracePt t="16807" x="5548313" y="203200"/>
          <p14:tracePt t="16812" x="5472113" y="238125"/>
          <p14:tracePt t="16820" x="5386388" y="263525"/>
          <p14:tracePt t="16828" x="5318125" y="314325"/>
          <p14:tracePt t="16836" x="5259388" y="339725"/>
          <p14:tracePt t="16844" x="5183188" y="374650"/>
          <p14:tracePt t="16853" x="5114925" y="415925"/>
          <p14:tracePt t="16860" x="5054600" y="458788"/>
          <p14:tracePt t="16868" x="4987925" y="501650"/>
          <p14:tracePt t="16877" x="4927600" y="544513"/>
          <p14:tracePt t="16882" x="4859338" y="577850"/>
          <p14:tracePt t="16891" x="4826000" y="603250"/>
          <p14:tracePt t="16897" x="4791075" y="620713"/>
          <p14:tracePt t="16908" x="4765675" y="646113"/>
          <p14:tracePt t="16913" x="4732338" y="671513"/>
          <p14:tracePt t="16922" x="4706938" y="696913"/>
          <p14:tracePt t="16930" x="4681538" y="714375"/>
          <p14:tracePt t="16938" x="4656138" y="739775"/>
          <p14:tracePt t="16944" x="4638675" y="755650"/>
          <p14:tracePt t="16951" x="4630738" y="765175"/>
          <p14:tracePt t="16960" x="4613275" y="781050"/>
          <p14:tracePt t="16968" x="4595813" y="808038"/>
          <p14:tracePt t="16976" x="4579938" y="823913"/>
          <p14:tracePt t="16983" x="4562475" y="849313"/>
          <p14:tracePt t="16992" x="4545013" y="866775"/>
          <p14:tracePt t="16999" x="4529138" y="900113"/>
          <p14:tracePt t="17006" x="4519613" y="917575"/>
          <p14:tracePt t="17012" x="4503738" y="942975"/>
          <p14:tracePt t="17023" x="4494213" y="968375"/>
          <p14:tracePt t="17031" x="4476750" y="993775"/>
          <p14:tracePt t="17037" x="4468813" y="1011238"/>
          <p14:tracePt t="17045" x="4451350" y="1036638"/>
          <p14:tracePt t="17055" x="4435475" y="1069975"/>
          <p14:tracePt t="17061" x="4418013" y="1096963"/>
          <p14:tracePt t="17068" x="4400550" y="1130300"/>
          <p14:tracePt t="17075" x="4384675" y="1155700"/>
          <p14:tracePt t="17083" x="4375150" y="1173163"/>
          <p14:tracePt t="17091" x="4359275" y="1198563"/>
          <p14:tracePt t="17099" x="4341813" y="1216025"/>
          <p14:tracePt t="17108" x="4324350" y="1241425"/>
          <p14:tracePt t="17116" x="4306888" y="1257300"/>
          <p14:tracePt t="17127" x="4291013" y="1266825"/>
          <p14:tracePt t="17132" x="4281488" y="1282700"/>
          <p14:tracePt t="17138" x="4265613" y="1300163"/>
          <p14:tracePt t="17146" x="4248150" y="1317625"/>
          <p14:tracePt t="17154" x="4230688" y="1333500"/>
          <p14:tracePt t="17162" x="4214813" y="1343025"/>
          <p14:tracePt t="17170" x="4187825" y="1360488"/>
          <p14:tracePt t="17179" x="4171950" y="1376363"/>
          <p14:tracePt t="17185" x="4154488" y="1385888"/>
          <p14:tracePt t="17193" x="4146550" y="1393825"/>
          <p14:tracePt t="17199" x="4129088" y="1401763"/>
          <p14:tracePt t="17208" x="4103688" y="1411288"/>
          <p14:tracePt t="17216" x="4086225" y="1411288"/>
          <p14:tracePt t="17224" x="4078288" y="1419225"/>
          <p14:tracePt t="17232" x="4070350" y="1419225"/>
          <p14:tracePt t="17244" x="4060825" y="1419225"/>
          <p14:tracePt t="17252" x="4060825" y="1427163"/>
          <p14:tracePt t="17258" x="4044950" y="1436688"/>
          <p14:tracePt t="17265" x="4027488" y="1444625"/>
          <p14:tracePt t="17274" x="4017963" y="1444625"/>
          <p14:tracePt t="17282" x="4002088" y="1452563"/>
          <p14:tracePt t="17291" x="3984625" y="1462088"/>
          <p14:tracePt t="17298" x="3967163" y="1470025"/>
          <p14:tracePt t="17307" x="3959225" y="1477963"/>
          <p14:tracePt t="17314" x="3941763" y="1487488"/>
          <p14:tracePt t="17320" x="3925888" y="1495425"/>
          <p14:tracePt t="17328" x="3908425" y="1495425"/>
          <p14:tracePt t="17336" x="3890963" y="1512888"/>
          <p14:tracePt t="17344" x="3873500" y="1520825"/>
          <p14:tracePt t="17352" x="3857625" y="1520825"/>
          <p14:tracePt t="17359" x="3848100" y="1530350"/>
          <p14:tracePt t="17367" x="3840163" y="1538288"/>
          <p14:tracePt t="17375" x="3832225" y="1538288"/>
          <p14:tracePt t="17382" x="3814763" y="1546225"/>
          <p14:tracePt t="17390" x="3806825" y="1563688"/>
          <p14:tracePt t="17397" x="3789363" y="1571625"/>
          <p14:tracePt t="17407" x="3781425" y="1581150"/>
          <p14:tracePt t="17414" x="3771900" y="1581150"/>
          <p14:tracePt t="17422" x="3756025" y="1589088"/>
          <p14:tracePt t="17438" x="3746500" y="1597025"/>
          <p14:tracePt t="17445" x="3738563" y="1597025"/>
          <p14:tracePt t="17452" x="3729038" y="1597025"/>
          <p14:tracePt t="17459" x="3721100" y="1606550"/>
          <p14:tracePt t="17468" x="3703638" y="1606550"/>
          <p14:tracePt t="17484" x="3695700" y="1614488"/>
          <p14:tracePt t="17493" x="3678238" y="1614488"/>
          <p14:tracePt t="17509" x="3670300" y="1622425"/>
          <p14:tracePt t="17518" x="3662363" y="1622425"/>
          <p14:tracePt t="17534" x="3652838" y="1631950"/>
          <p14:tracePt t="17542" x="3636963" y="1631950"/>
          <p14:tracePt t="17551" x="3627438" y="1631950"/>
          <p14:tracePt t="17557" x="3611563" y="1639888"/>
          <p14:tracePt t="17565" x="3602038" y="1639888"/>
          <p14:tracePt t="17571" x="3594100" y="1639888"/>
          <p14:tracePt t="17579" x="3576638" y="1649413"/>
          <p14:tracePt t="17587" x="3568700" y="1649413"/>
          <p14:tracePt t="17595" x="3559175" y="1657350"/>
          <p14:tracePt t="17603" x="3551238" y="1657350"/>
          <p14:tracePt t="17611" x="3533775" y="1665288"/>
          <p14:tracePt t="17627" x="3525838" y="1665288"/>
          <p14:tracePt t="17634" x="3517900" y="1665288"/>
          <p14:tracePt t="17658" x="3508375" y="1674813"/>
          <p14:tracePt t="17670" x="3500438" y="1682750"/>
          <p14:tracePt t="17678" x="3492500" y="1690688"/>
          <p14:tracePt t="17686" x="3492500" y="1700213"/>
          <p14:tracePt t="17693" x="3482975" y="1708150"/>
          <p14:tracePt t="17700" x="3475038" y="1708150"/>
          <p14:tracePt t="17707" x="3475038" y="1725613"/>
          <p14:tracePt t="17716" x="3467100" y="1733550"/>
          <p14:tracePt t="17724" x="3457575" y="1741488"/>
          <p14:tracePt t="17732" x="3449638" y="1758950"/>
          <p14:tracePt t="17740" x="3441700" y="1776413"/>
          <p14:tracePt t="17758" x="3441700" y="1793875"/>
          <p14:tracePt t="17762" x="3441700" y="1801813"/>
          <p14:tracePt t="17770" x="3432175" y="1801813"/>
          <p14:tracePt t="17777" x="3424238" y="1809750"/>
          <p14:tracePt t="17785" x="3424238" y="1819275"/>
          <p14:tracePt t="17793" x="3424238" y="1827213"/>
          <p14:tracePt t="17802" x="3424238" y="1835150"/>
          <p14:tracePt t="17809" x="3414713" y="1852613"/>
          <p14:tracePt t="17825" x="3414713" y="1870075"/>
          <p14:tracePt t="17833" x="3414713" y="1878013"/>
          <p14:tracePt t="17840" x="3406775" y="1885950"/>
          <p14:tracePt t="17847" x="3406775" y="1895475"/>
          <p14:tracePt t="17857" x="3398838" y="1903413"/>
          <p14:tracePt t="17864" x="3389313" y="1920875"/>
          <p14:tracePt t="17876" x="3373438" y="1938338"/>
          <p14:tracePt t="17883" x="3373438" y="1954213"/>
          <p14:tracePt t="17887" x="3363913" y="1954213"/>
          <p14:tracePt t="17896" x="3355975" y="1971675"/>
          <p14:tracePt t="17902" x="3348038" y="1979613"/>
          <p14:tracePt t="17918" x="3338513" y="1997075"/>
          <p14:tracePt t="17926" x="3330575" y="2005013"/>
          <p14:tracePt t="17933" x="3322638" y="2005013"/>
          <p14:tracePt t="17941" x="3322638" y="2022475"/>
          <p14:tracePt t="17947" x="3322638" y="2030413"/>
          <p14:tracePt t="17957" x="3313113" y="2030413"/>
          <p14:tracePt t="17963" x="3305175" y="2039938"/>
          <p14:tracePt t="17974" x="3305175" y="2047875"/>
          <p14:tracePt t="17979" x="3305175" y="2055813"/>
          <p14:tracePt t="17988" x="3305175" y="2065338"/>
          <p14:tracePt t="17995" x="3297238" y="2073275"/>
          <p14:tracePt t="18012" x="3297238" y="2082800"/>
          <p14:tracePt t="18018" x="3297238" y="2090738"/>
          <p14:tracePt t="18025" x="3297238" y="2098675"/>
          <p14:tracePt t="18034" x="3297238" y="2108200"/>
          <p14:tracePt t="18041" x="3297238" y="2116138"/>
          <p14:tracePt t="18049" x="3287713" y="2124075"/>
          <p14:tracePt t="18057" x="3287713" y="2133600"/>
          <p14:tracePt t="18065" x="3287713" y="2141538"/>
          <p14:tracePt t="18074" x="3287713" y="2159000"/>
          <p14:tracePt t="18079" x="3287713" y="2174875"/>
          <p14:tracePt t="18087" x="3287713" y="2184400"/>
          <p14:tracePt t="18095" x="3287713" y="2192338"/>
          <p14:tracePt t="18103" x="3287713" y="2200275"/>
          <p14:tracePt t="18111" x="3287713" y="2217738"/>
          <p14:tracePt t="18119" x="3287713" y="2235200"/>
          <p14:tracePt t="18135" x="3287713" y="2243138"/>
          <p14:tracePt t="18141" x="3287713" y="2260600"/>
          <p14:tracePt t="18157" x="3287713" y="2268538"/>
          <p14:tracePt t="18167" x="3287713" y="2286000"/>
          <p14:tracePt t="18178" x="3287713" y="2293938"/>
          <p14:tracePt t="18182" x="3287713" y="2311400"/>
          <p14:tracePt t="18194" x="3287713" y="2319338"/>
          <p14:tracePt t="18198" x="3287713" y="2328863"/>
          <p14:tracePt t="18204" x="3287713" y="2336800"/>
          <p14:tracePt t="18212" x="3287713" y="2344738"/>
          <p14:tracePt t="18220" x="3287713" y="2362200"/>
          <p14:tracePt t="18228" x="3287713" y="2371725"/>
          <p14:tracePt t="18236" x="3287713" y="2387600"/>
          <p14:tracePt t="18244" x="3287713" y="2405063"/>
          <p14:tracePt t="18253" x="3297238" y="2405063"/>
          <p14:tracePt t="18259" x="3297238" y="2422525"/>
          <p14:tracePt t="18265" x="3305175" y="2438400"/>
          <p14:tracePt t="18273" x="3305175" y="2447925"/>
          <p14:tracePt t="18281" x="3305175" y="2463800"/>
          <p14:tracePt t="18290" x="3313113" y="2481263"/>
          <p14:tracePt t="18297" x="3322638" y="2489200"/>
          <p14:tracePt t="18307" x="3322638" y="2506663"/>
          <p14:tracePt t="18313" x="3330575" y="2524125"/>
          <p14:tracePt t="18321" x="3338513" y="2532063"/>
          <p14:tracePt t="18327" x="3348038" y="2549525"/>
          <p14:tracePt t="18335" x="3355975" y="2566988"/>
          <p14:tracePt t="18343" x="3355975" y="2582863"/>
          <p14:tracePt t="18352" x="3373438" y="2582863"/>
          <p14:tracePt t="18359" x="3389313" y="2600325"/>
          <p14:tracePt t="18367" x="3406775" y="2617788"/>
          <p14:tracePt t="18375" x="3414713" y="2625725"/>
          <p14:tracePt t="18383" x="3432175" y="2643188"/>
          <p14:tracePt t="18391" x="3449638" y="2643188"/>
          <p14:tracePt t="18397" x="3467100" y="2660650"/>
          <p14:tracePt t="18406" x="3475038" y="2668588"/>
          <p14:tracePt t="18413" x="3492500" y="2668588"/>
          <p14:tracePt t="18421" x="3508375" y="2676525"/>
          <p14:tracePt t="18430" x="3517900" y="2686050"/>
          <p14:tracePt t="18437" x="3525838" y="2686050"/>
          <p14:tracePt t="18445" x="3543300" y="2686050"/>
          <p14:tracePt t="18451" x="3551238" y="2686050"/>
          <p14:tracePt t="18459" x="3568700" y="2693988"/>
          <p14:tracePt t="18467" x="3576638" y="2693988"/>
          <p14:tracePt t="18475" x="3594100" y="2693988"/>
          <p14:tracePt t="18483" x="3611563" y="2693988"/>
          <p14:tracePt t="18491" x="3619500" y="2693988"/>
          <p14:tracePt t="18499" x="3636963" y="2693988"/>
          <p14:tracePt t="18507" x="3644900" y="2693988"/>
          <p14:tracePt t="18522" x="3662363" y="2693988"/>
          <p14:tracePt t="18529" x="3670300" y="2693988"/>
          <p14:tracePt t="18538" x="3678238" y="2686050"/>
          <p14:tracePt t="18546" x="3687763" y="2676525"/>
          <p14:tracePt t="18554" x="3695700" y="2668588"/>
          <p14:tracePt t="18562" x="3713163" y="2660650"/>
          <p14:tracePt t="18569" x="3729038" y="2651125"/>
          <p14:tracePt t="18578" x="3746500" y="2643188"/>
          <p14:tracePt t="18584" x="3756025" y="2625725"/>
          <p14:tracePt t="18592" x="3771900" y="2617788"/>
          <p14:tracePt t="18600" x="3789363" y="2608263"/>
          <p14:tracePt t="18608" x="3806825" y="2592388"/>
          <p14:tracePt t="18616" x="3814763" y="2582863"/>
          <p14:tracePt t="18623" x="3832225" y="2574925"/>
          <p14:tracePt t="18632" x="3840163" y="2574925"/>
          <p14:tracePt t="18645" x="3848100" y="2566988"/>
          <p14:tracePt t="18654" x="3857625" y="2566988"/>
          <p14:tracePt t="18662" x="3865563" y="2557463"/>
          <p14:tracePt t="18669" x="3865563" y="2549525"/>
          <p14:tracePt t="18678" x="3873500" y="2549525"/>
          <p14:tracePt t="18686" x="3883025" y="2549525"/>
          <p14:tracePt t="18703" x="3890963" y="2549525"/>
          <p14:tracePt t="18719" x="3900488" y="2549525"/>
          <p14:tracePt t="18727" x="3908425" y="2541588"/>
          <p14:tracePt t="18740" x="3908425" y="2532063"/>
          <p14:tracePt t="18752" x="3916363" y="2532063"/>
          <p14:tracePt t="18759" x="3925888" y="2532063"/>
          <p14:tracePt t="18768" x="3925888" y="2524125"/>
          <p14:tracePt t="18775" x="3933825" y="2524125"/>
          <p14:tracePt t="18781" x="3951288" y="2524125"/>
          <p14:tracePt t="18798" x="3959225" y="2524125"/>
          <p14:tracePt t="18807" x="3976688" y="2524125"/>
          <p14:tracePt t="18818" x="3976688" y="2516188"/>
          <p14:tracePt t="18866" x="3984625" y="2506663"/>
          <p14:tracePt t="18878" x="3992563" y="2506663"/>
          <p14:tracePt t="18893" x="4002088" y="2506663"/>
          <p14:tracePt t="18899" x="4010025" y="2498725"/>
          <p14:tracePt t="18914" x="4017963" y="2498725"/>
          <p14:tracePt t="18942" x="4017963" y="2489200"/>
          <p14:tracePt t="18950" x="4027488" y="2489200"/>
          <p14:tracePt t="18968" x="4035425" y="2489200"/>
          <p14:tracePt t="19107" x="4044950" y="2489200"/>
          <p14:tracePt t="20447" x="4035425" y="2489200"/>
          <p14:tracePt t="20461" x="4027488" y="2489200"/>
          <p14:tracePt t="20489" x="4017963" y="2489200"/>
          <p14:tracePt t="20497" x="4010025" y="2489200"/>
          <p14:tracePt t="20505" x="4002088" y="2489200"/>
          <p14:tracePt t="20521" x="3984625" y="2489200"/>
          <p14:tracePt t="20539" x="3967163" y="2489200"/>
          <p14:tracePt t="20546" x="3959225" y="2489200"/>
          <p14:tracePt t="20555" x="3951288" y="2489200"/>
          <p14:tracePt t="20562" x="3933825" y="2489200"/>
          <p14:tracePt t="20571" x="3925888" y="2489200"/>
          <p14:tracePt t="20578" x="3908425" y="2489200"/>
          <p14:tracePt t="20586" x="3890963" y="2489200"/>
          <p14:tracePt t="20593" x="3883025" y="2489200"/>
          <p14:tracePt t="20602" x="3865563" y="2489200"/>
          <p14:tracePt t="20608" x="3857625" y="2489200"/>
          <p14:tracePt t="20616" x="3840163" y="2489200"/>
          <p14:tracePt t="20624" x="3822700" y="2489200"/>
          <p14:tracePt t="20632" x="3814763" y="2489200"/>
          <p14:tracePt t="20640" x="3806825" y="2489200"/>
          <p14:tracePt t="20648" x="3789363" y="2489200"/>
          <p14:tracePt t="20664" x="3781425" y="2489200"/>
          <p14:tracePt t="20672" x="3771900" y="2489200"/>
          <p14:tracePt t="20678" x="3763963" y="2489200"/>
          <p14:tracePt t="20686" x="3746500" y="2489200"/>
          <p14:tracePt t="20694" x="3738563" y="2489200"/>
          <p14:tracePt t="20702" x="3729038" y="2489200"/>
          <p14:tracePt t="20710" x="3721100" y="2481263"/>
          <p14:tracePt t="20726" x="3713163" y="2473325"/>
          <p14:tracePt t="20734" x="3703638" y="2463800"/>
          <p14:tracePt t="20740" x="3695700" y="2463800"/>
          <p14:tracePt t="20748" x="3695700" y="2447925"/>
          <p14:tracePt t="20757" x="3678238" y="2438400"/>
          <p14:tracePt t="20764" x="3670300" y="2430463"/>
          <p14:tracePt t="20773" x="3662363" y="2413000"/>
          <p14:tracePt t="20780" x="3652838" y="2397125"/>
          <p14:tracePt t="20788" x="3644900" y="2387600"/>
          <p14:tracePt t="20796" x="3644900" y="2371725"/>
          <p14:tracePt t="20802" x="3644900" y="2354263"/>
          <p14:tracePt t="20810" x="3636963" y="2344738"/>
          <p14:tracePt t="20818" x="3636963" y="2328863"/>
          <p14:tracePt t="20826" x="3627438" y="2311400"/>
          <p14:tracePt t="20834" x="3627438" y="2303463"/>
          <p14:tracePt t="20842" x="3627438" y="2286000"/>
          <p14:tracePt t="20850" x="3627438" y="2268538"/>
          <p14:tracePt t="20858" x="3619500" y="2260600"/>
          <p14:tracePt t="20864" x="3619500" y="2243138"/>
          <p14:tracePt t="20873" x="3619500" y="2227263"/>
          <p14:tracePt t="20880" x="3619500" y="2217738"/>
          <p14:tracePt t="20888" x="3619500" y="2192338"/>
          <p14:tracePt t="20896" x="3619500" y="2174875"/>
          <p14:tracePt t="20904" x="3619500" y="2159000"/>
          <p14:tracePt t="20912" x="3619500" y="2141538"/>
          <p14:tracePt t="20920" x="3619500" y="2124075"/>
          <p14:tracePt t="20927" x="3619500" y="2108200"/>
          <p14:tracePt t="20934" x="3619500" y="2090738"/>
          <p14:tracePt t="20942" x="3619500" y="2082800"/>
          <p14:tracePt t="20950" x="3619500" y="2055813"/>
          <p14:tracePt t="20957" x="3619500" y="2047875"/>
          <p14:tracePt t="20965" x="3619500" y="2030413"/>
          <p14:tracePt t="20974" x="3619500" y="2014538"/>
          <p14:tracePt t="20981" x="3627438" y="2005013"/>
          <p14:tracePt t="20987" x="3627438" y="1989138"/>
          <p14:tracePt t="20995" x="3627438" y="1971675"/>
          <p14:tracePt t="21003" x="3627438" y="1963738"/>
          <p14:tracePt t="21022" x="3627438" y="1938338"/>
          <p14:tracePt t="21027" x="3627438" y="1920875"/>
          <p14:tracePt t="21035" x="3627438" y="1903413"/>
          <p14:tracePt t="21043" x="3627438" y="1895475"/>
          <p14:tracePt t="21049" x="3627438" y="1885950"/>
          <p14:tracePt t="21058" x="3627438" y="1878013"/>
          <p14:tracePt t="21065" x="3627438" y="1860550"/>
          <p14:tracePt t="21073" x="3627438" y="1844675"/>
          <p14:tracePt t="21081" x="3627438" y="1835150"/>
          <p14:tracePt t="21090" x="3627438" y="1819275"/>
          <p14:tracePt t="21097" x="3627438" y="1809750"/>
          <p14:tracePt t="21106" x="3627438" y="1793875"/>
          <p14:tracePt t="21113" x="3627438" y="1776413"/>
          <p14:tracePt t="21119" x="3627438" y="1766888"/>
          <p14:tracePt t="21128" x="3627438" y="1758950"/>
          <p14:tracePt t="21135" x="3627438" y="1751013"/>
          <p14:tracePt t="21143" x="3627438" y="1733550"/>
          <p14:tracePt t="21151" x="3627438" y="1716088"/>
          <p14:tracePt t="21159" x="3619500" y="1708150"/>
          <p14:tracePt t="21167" x="3611563" y="1690688"/>
          <p14:tracePt t="21175" x="3611563" y="1674813"/>
          <p14:tracePt t="21181" x="3602038" y="1674813"/>
          <p14:tracePt t="21189" x="3602038" y="1665288"/>
          <p14:tracePt t="21197" x="3602038" y="1657350"/>
          <p14:tracePt t="21206" x="3602038" y="1649413"/>
          <p14:tracePt t="21217" x="3594100" y="1649413"/>
          <p14:tracePt t="22146" x="3602038" y="1649413"/>
          <p14:tracePt t="22153" x="3611563" y="1649413"/>
          <p14:tracePt t="22160" x="3627438" y="1649413"/>
          <p14:tracePt t="22168" x="3636963" y="1649413"/>
          <p14:tracePt t="22177" x="3652838" y="1649413"/>
          <p14:tracePt t="22184" x="3670300" y="1649413"/>
          <p14:tracePt t="22192" x="3678238" y="1649413"/>
          <p14:tracePt t="22198" x="3695700" y="1649413"/>
          <p14:tracePt t="22208" x="3703638" y="1649413"/>
          <p14:tracePt t="22213" x="3713163" y="1649413"/>
          <p14:tracePt t="22224" x="3721100" y="1649413"/>
          <p14:tracePt t="22229" x="3729038" y="1649413"/>
          <p14:tracePt t="22245" x="3746500" y="1649413"/>
          <p14:tracePt t="22252" x="3756025" y="1649413"/>
          <p14:tracePt t="22263" x="3763963" y="1649413"/>
          <p14:tracePt t="22275" x="3771900" y="1649413"/>
          <p14:tracePt t="22279" x="3781425" y="1649413"/>
          <p14:tracePt t="22288" x="3797300" y="1649413"/>
          <p14:tracePt t="22296" x="3806825" y="1649413"/>
          <p14:tracePt t="22304" x="3814763" y="1649413"/>
          <p14:tracePt t="22311" x="3822700" y="1649413"/>
          <p14:tracePt t="22319" x="3832225" y="1649413"/>
          <p14:tracePt t="22345" x="3840163" y="1649413"/>
          <p14:tracePt t="22599" x="3848100" y="1657350"/>
          <p14:tracePt t="22625" x="3857625" y="1657350"/>
          <p14:tracePt t="23065" x="3865563" y="1657350"/>
          <p14:tracePt t="23075" x="3873500" y="1649413"/>
          <p14:tracePt t="23083" x="3873500" y="1631950"/>
          <p14:tracePt t="23098" x="3873500" y="1622425"/>
          <p14:tracePt t="23125" x="3873500" y="1614488"/>
          <p14:tracePt t="23370" x="3883025" y="1614488"/>
          <p14:tracePt t="23379" x="3890963" y="1631950"/>
          <p14:tracePt t="23386" x="3908425" y="1639888"/>
          <p14:tracePt t="23394" x="3908425" y="1657350"/>
          <p14:tracePt t="23400" x="3916363" y="1674813"/>
          <p14:tracePt t="23408" x="3925888" y="1682750"/>
          <p14:tracePt t="23416" x="3933825" y="1700213"/>
          <p14:tracePt t="23425" x="3941763" y="1716088"/>
          <p14:tracePt t="23432" x="3941763" y="1725613"/>
          <p14:tracePt t="23440" x="3951288" y="1741488"/>
          <p14:tracePt t="23448" x="3959225" y="1758950"/>
          <p14:tracePt t="23457" x="3959225" y="1766888"/>
          <p14:tracePt t="23462" x="3959225" y="1784350"/>
          <p14:tracePt t="23470" x="3967163" y="1801813"/>
          <p14:tracePt t="23478" x="3967163" y="1809750"/>
          <p14:tracePt t="23486" x="3976688" y="1827213"/>
          <p14:tracePt t="23494" x="3984625" y="1844675"/>
          <p14:tracePt t="23502" x="3984625" y="1852613"/>
          <p14:tracePt t="23510" x="3984625" y="1870075"/>
          <p14:tracePt t="23518" x="3984625" y="1878013"/>
          <p14:tracePt t="23526" x="3992563" y="1885950"/>
          <p14:tracePt t="23532" x="3992563" y="1903413"/>
          <p14:tracePt t="23540" x="4002088" y="1920875"/>
          <p14:tracePt t="23548" x="4002088" y="1928813"/>
          <p14:tracePt t="23557" x="4002088" y="1946275"/>
          <p14:tracePt t="23564" x="4010025" y="1963738"/>
          <p14:tracePt t="23573" x="4017963" y="1971675"/>
          <p14:tracePt t="23578" x="4027488" y="1989138"/>
          <p14:tracePt t="23588" x="4035425" y="2005013"/>
          <p14:tracePt t="23593" x="4044950" y="2022475"/>
          <p14:tracePt t="23602" x="4044950" y="2030413"/>
          <p14:tracePt t="23609" x="4052888" y="2047875"/>
          <p14:tracePt t="23617" x="4052888" y="2065338"/>
          <p14:tracePt t="23625" x="4060825" y="2065338"/>
          <p14:tracePt t="23633" x="4070350" y="2082800"/>
          <p14:tracePt t="23641" x="4078288" y="2098675"/>
          <p14:tracePt t="23649" x="4078288" y="2108200"/>
          <p14:tracePt t="23655" x="4086225" y="2124075"/>
          <p14:tracePt t="23663" x="4086225" y="2141538"/>
          <p14:tracePt t="23673" x="4086225" y="2149475"/>
          <p14:tracePt t="23680" x="4095750" y="2159000"/>
          <p14:tracePt t="23693" x="4103688" y="2166938"/>
          <p14:tracePt t="23698" x="4111625" y="2174875"/>
          <p14:tracePt t="23706" x="4121150" y="2192338"/>
          <p14:tracePt t="23712" x="4121150" y="2209800"/>
          <p14:tracePt t="23718" x="4129088" y="2209800"/>
          <p14:tracePt t="23725" x="4137025" y="2227263"/>
          <p14:tracePt t="23734" x="4137025" y="2235200"/>
          <p14:tracePt t="23741" x="4146550" y="2252663"/>
          <p14:tracePt t="23749" x="4154488" y="2268538"/>
          <p14:tracePt t="23758" x="4154488" y="2286000"/>
          <p14:tracePt t="23765" x="4162425" y="2286000"/>
          <p14:tracePt t="23774" x="4162425" y="2303463"/>
          <p14:tracePt t="23779" x="4171950" y="2303463"/>
          <p14:tracePt t="23788" x="4171950" y="2319338"/>
          <p14:tracePt t="23795" x="4179888" y="2336800"/>
          <p14:tracePt t="23803" x="4179888" y="2344738"/>
          <p14:tracePt t="23811" x="4187825" y="2362200"/>
          <p14:tracePt t="23819" x="4187825" y="2379663"/>
          <p14:tracePt t="23835" x="4197350" y="2397125"/>
          <p14:tracePt t="23841" x="4197350" y="2405063"/>
          <p14:tracePt t="23857" x="4197350" y="2422525"/>
          <p14:tracePt t="23865" x="4205288" y="2430463"/>
          <p14:tracePt t="23881" x="4205288" y="2438400"/>
          <p14:tracePt t="23890" x="4205288" y="2447925"/>
          <p14:tracePt t="24213" x="4205288" y="2455863"/>
          <p14:tracePt t="26513" x="4197350" y="2455863"/>
          <p14:tracePt t="26522" x="4179888" y="2463800"/>
          <p14:tracePt t="26529" x="4154488" y="2473325"/>
          <p14:tracePt t="26538" x="4111625" y="2489200"/>
          <p14:tracePt t="26545" x="4078288" y="2498725"/>
          <p14:tracePt t="26554" x="4017963" y="2516188"/>
          <p14:tracePt t="26561" x="3967163" y="2524125"/>
          <p14:tracePt t="26569" x="3908425" y="2541588"/>
          <p14:tracePt t="26575" x="3865563" y="2541588"/>
          <p14:tracePt t="26583" x="3832225" y="2549525"/>
          <p14:tracePt t="26591" x="3771900" y="2557463"/>
          <p14:tracePt t="26599" x="3729038" y="2566988"/>
          <p14:tracePt t="26607" x="3687763" y="2566988"/>
          <p14:tracePt t="26616" x="3644900" y="2566988"/>
          <p14:tracePt t="26623" x="3594100" y="2566988"/>
          <p14:tracePt t="26631" x="3568700" y="2566988"/>
          <p14:tracePt t="26639" x="3543300" y="2557463"/>
          <p14:tracePt t="26645" x="3525838" y="2557463"/>
          <p14:tracePt t="26654" x="3500438" y="2549525"/>
          <p14:tracePt t="26662" x="3482975" y="2549525"/>
          <p14:tracePt t="26669" x="3449638" y="2541588"/>
          <p14:tracePt t="26679" x="3414713" y="2524125"/>
          <p14:tracePt t="26687" x="3381375" y="2516188"/>
          <p14:tracePt t="26695" x="3348038" y="2498725"/>
          <p14:tracePt t="26701" x="3313113" y="2481263"/>
          <p14:tracePt t="26709" x="3287713" y="2463800"/>
          <p14:tracePt t="26716" x="3254375" y="2447925"/>
          <p14:tracePt t="26724" x="3236913" y="2430463"/>
          <p14:tracePt t="26732" x="3219450" y="2422525"/>
          <p14:tracePt t="26741" x="3211513" y="2422525"/>
          <p14:tracePt t="26748" x="3203575" y="2422525"/>
          <p14:tracePt t="26757" x="3203575" y="2413000"/>
          <p14:tracePt t="26828" x="3194050" y="2405063"/>
          <p14:tracePt t="26836" x="3194050" y="2397125"/>
          <p14:tracePt t="26844" x="3178175" y="2387600"/>
          <p14:tracePt t="26852" x="3160713" y="2379663"/>
          <p14:tracePt t="26860" x="3143250" y="2371725"/>
          <p14:tracePt t="26869" x="3135313" y="2354263"/>
          <p14:tracePt t="26876" x="3117850" y="2336800"/>
          <p14:tracePt t="26884" x="3100388" y="2336800"/>
          <p14:tracePt t="26891" x="3084513" y="2319338"/>
          <p14:tracePt t="26898" x="3074988" y="2303463"/>
          <p14:tracePt t="26907" x="3067050" y="2286000"/>
          <p14:tracePt t="26914" x="3049588" y="2278063"/>
          <p14:tracePt t="26924" x="3033713" y="2260600"/>
          <p14:tracePt t="26930" x="3016250" y="2252663"/>
          <p14:tracePt t="26940" x="3008313" y="2235200"/>
          <p14:tracePt t="26946" x="2990850" y="2217738"/>
          <p14:tracePt t="26952" x="2982913" y="2209800"/>
          <p14:tracePt t="26960" x="2965450" y="2200275"/>
          <p14:tracePt t="26968" x="2955925" y="2184400"/>
          <p14:tracePt t="26976" x="2955925" y="2166938"/>
          <p14:tracePt t="26984" x="2940050" y="2159000"/>
          <p14:tracePt t="26991" x="2922588" y="2141538"/>
          <p14:tracePt t="26999" x="2914650" y="2124075"/>
          <p14:tracePt t="27007" x="2905125" y="2108200"/>
          <p14:tracePt t="27015" x="2897188" y="2098675"/>
          <p14:tracePt t="27022" x="2897188" y="2090738"/>
          <p14:tracePt t="27029" x="2879725" y="2073275"/>
          <p14:tracePt t="27039" x="2879725" y="2065338"/>
          <p14:tracePt t="27045" x="2871788" y="2047875"/>
          <p14:tracePt t="27053" x="2871788" y="2030413"/>
          <p14:tracePt t="27061" x="2871788" y="2022475"/>
          <p14:tracePt t="27069" x="2863850" y="2005013"/>
          <p14:tracePt t="27077" x="2863850" y="1989138"/>
          <p14:tracePt t="27083" x="2854325" y="1979613"/>
          <p14:tracePt t="27091" x="2846388" y="1963738"/>
          <p14:tracePt t="27099" x="2838450" y="1946275"/>
          <p14:tracePt t="27116" x="2828925" y="1928813"/>
          <p14:tracePt t="27123" x="2820988" y="1911350"/>
          <p14:tracePt t="27131" x="2820988" y="1903413"/>
          <p14:tracePt t="27140" x="2811463" y="1885950"/>
          <p14:tracePt t="27145" x="2803525" y="1878013"/>
          <p14:tracePt t="27154" x="2795588" y="1870075"/>
          <p14:tracePt t="27161" x="2786063" y="1860550"/>
          <p14:tracePt t="27169" x="2786063" y="1852613"/>
          <p14:tracePt t="27198" x="2786063" y="1844675"/>
          <p14:tracePt t="27212" x="2778125" y="1844675"/>
          <p14:tracePt t="27220" x="2778125" y="1835150"/>
          <p14:tracePt t="27228" x="2770188" y="1827213"/>
          <p14:tracePt t="27244" x="2770188" y="1819275"/>
          <p14:tracePt t="27253" x="2760663" y="1809750"/>
          <p14:tracePt t="27260" x="2752725" y="1809750"/>
          <p14:tracePt t="27278" x="2744788" y="1809750"/>
          <p14:tracePt t="27286" x="2735263" y="1801813"/>
          <p14:tracePt t="27294" x="2727325" y="1793875"/>
          <p14:tracePt t="27302" x="2719388" y="1793875"/>
          <p14:tracePt t="27309" x="2701925" y="1784350"/>
          <p14:tracePt t="27318" x="2693988" y="1784350"/>
          <p14:tracePt t="27326" x="2684463" y="1776413"/>
          <p14:tracePt t="27332" x="2668588" y="1776413"/>
          <p14:tracePt t="27341" x="2659063" y="1776413"/>
          <p14:tracePt t="27348" x="2641600" y="1776413"/>
          <p14:tracePt t="27356" x="2625725" y="1776413"/>
          <p14:tracePt t="27364" x="2616200" y="1776413"/>
          <p14:tracePt t="27373" x="2600325" y="1776413"/>
          <p14:tracePt t="27379" x="2590800" y="1776413"/>
          <p14:tracePt t="27389" x="2574925" y="1766888"/>
          <p14:tracePt t="27394" x="2557463" y="1766888"/>
          <p14:tracePt t="27402" x="2549525" y="1766888"/>
          <p14:tracePt t="27410" x="2532063" y="1766888"/>
          <p14:tracePt t="27418" x="2514600" y="1758950"/>
          <p14:tracePt t="27434" x="2506663" y="1758950"/>
          <p14:tracePt t="27442" x="2489200" y="1758950"/>
          <p14:tracePt t="27458" x="2471738" y="1758950"/>
          <p14:tracePt t="27463" x="2463800" y="1758950"/>
          <p14:tracePt t="27473" x="2455863" y="1758950"/>
          <p14:tracePt t="27479" x="2446338" y="1758950"/>
          <p14:tracePt t="27488" x="2438400" y="1758950"/>
          <p14:tracePt t="27495" x="2420938" y="1758950"/>
          <p14:tracePt t="27503" x="2405063" y="1758950"/>
          <p14:tracePt t="27511" x="2395538" y="1758950"/>
          <p14:tracePt t="27519" x="2379663" y="1758950"/>
          <p14:tracePt t="27525" x="2370138" y="1758950"/>
          <p14:tracePt t="27534" x="2352675" y="1758950"/>
          <p14:tracePt t="27541" x="2336800" y="1758950"/>
          <p14:tracePt t="27550" x="2327275" y="1758950"/>
          <p14:tracePt t="27557" x="2311400" y="1758950"/>
          <p14:tracePt t="27573" x="2301875" y="1758950"/>
          <p14:tracePt t="27580" x="2293938" y="1758950"/>
          <p14:tracePt t="27588" x="2286000" y="1758950"/>
          <p14:tracePt t="27596" x="2286000" y="1766888"/>
          <p14:tracePt t="27604" x="2268538" y="1776413"/>
          <p14:tracePt t="27612" x="2260600" y="1776413"/>
          <p14:tracePt t="27620" x="2251075" y="1784350"/>
          <p14:tracePt t="27628" x="2243138" y="1784350"/>
          <p14:tracePt t="27636" x="2235200" y="1801813"/>
          <p14:tracePt t="27641" x="2217738" y="1809750"/>
          <p14:tracePt t="27650" x="2208213" y="1827213"/>
          <p14:tracePt t="27658" x="2192338" y="1827213"/>
          <p14:tracePt t="27666" x="2192338" y="1835150"/>
          <p14:tracePt t="27674" x="2182813" y="1852613"/>
          <p14:tracePt t="27682" x="2174875" y="1852613"/>
          <p14:tracePt t="27690" x="2166938" y="1870075"/>
          <p14:tracePt t="27697" x="2166938" y="1878013"/>
          <p14:tracePt t="27703" x="2157413" y="1878013"/>
          <p14:tracePt t="27712" x="2149475" y="1885950"/>
          <p14:tracePt t="27720" x="2149475" y="1903413"/>
          <p14:tracePt t="27728" x="2141538" y="1903413"/>
          <p14:tracePt t="27736" x="2141538" y="1920875"/>
          <p14:tracePt t="27743" x="2132013" y="1938338"/>
          <p14:tracePt t="27753" x="2124075" y="1946275"/>
          <p14:tracePt t="27760" x="2124075" y="1963738"/>
          <p14:tracePt t="27766" x="2116138" y="1979613"/>
          <p14:tracePt t="27774" x="2106613" y="1989138"/>
          <p14:tracePt t="27782" x="2106613" y="2005013"/>
          <p14:tracePt t="27790" x="2098675" y="2022475"/>
          <p14:tracePt t="27798" x="2098675" y="2030413"/>
          <p14:tracePt t="27806" x="2098675" y="2047875"/>
          <p14:tracePt t="27814" x="2098675" y="2055813"/>
          <p14:tracePt t="27822" x="2098675" y="2073275"/>
          <p14:tracePt t="27830" x="2098675" y="2090738"/>
          <p14:tracePt t="27837" x="2098675" y="2098675"/>
          <p14:tracePt t="27846" x="2098675" y="2116138"/>
          <p14:tracePt t="27853" x="2098675" y="2124075"/>
          <p14:tracePt t="27860" x="2098675" y="2133600"/>
          <p14:tracePt t="27870" x="2098675" y="2141538"/>
          <p14:tracePt t="27876" x="2098675" y="2149475"/>
          <p14:tracePt t="27884" x="2098675" y="2166938"/>
          <p14:tracePt t="27891" x="2098675" y="2184400"/>
          <p14:tracePt t="27898" x="2098675" y="2192338"/>
          <p14:tracePt t="27906" x="2098675" y="2209800"/>
          <p14:tracePt t="27914" x="2098675" y="2217738"/>
          <p14:tracePt t="27923" x="2098675" y="2227263"/>
          <p14:tracePt t="27930" x="2098675" y="2243138"/>
          <p14:tracePt t="27939" x="2098675" y="2252663"/>
          <p14:tracePt t="27945" x="2098675" y="2268538"/>
          <p14:tracePt t="27954" x="2098675" y="2278063"/>
          <p14:tracePt t="27974" x="2098675" y="2303463"/>
          <p14:tracePt t="27984" x="2098675" y="2311400"/>
          <p14:tracePt t="27996" x="2098675" y="2319338"/>
          <p14:tracePt t="28007" x="2106613" y="2328863"/>
          <p14:tracePt t="28023" x="2116138" y="2336800"/>
          <p14:tracePt t="28030" x="2132013" y="2344738"/>
          <p14:tracePt t="28039" x="2141538" y="2354263"/>
          <p14:tracePt t="28046" x="2157413" y="2362200"/>
          <p14:tracePt t="28054" x="2174875" y="2379663"/>
          <p14:tracePt t="28062" x="2192338" y="2387600"/>
          <p14:tracePt t="28070" x="2200275" y="2405063"/>
          <p14:tracePt t="28078" x="2217738" y="2413000"/>
          <p14:tracePt t="28084" x="2225675" y="2422525"/>
          <p14:tracePt t="28091" x="2243138" y="2438400"/>
          <p14:tracePt t="28100" x="2260600" y="2455863"/>
          <p14:tracePt t="28107" x="2268538" y="2473325"/>
          <p14:tracePt t="28115" x="2286000" y="2489200"/>
          <p14:tracePt t="28124" x="2301875" y="2498725"/>
          <p14:tracePt t="28132" x="2319338" y="2516188"/>
          <p14:tracePt t="28139" x="2327275" y="2532063"/>
          <p14:tracePt t="28145" x="2344738" y="2541588"/>
          <p14:tracePt t="28153" x="2362200" y="2549525"/>
          <p14:tracePt t="28162" x="2379663" y="2557463"/>
          <p14:tracePt t="28170" x="2395538" y="2574925"/>
          <p14:tracePt t="28178" x="2420938" y="2592388"/>
          <p14:tracePt t="28186" x="2446338" y="2608263"/>
          <p14:tracePt t="28194" x="2463800" y="2625725"/>
          <p14:tracePt t="28202" x="2481263" y="2643188"/>
          <p14:tracePt t="28209" x="2489200" y="2651125"/>
          <p14:tracePt t="28216" x="2506663" y="2660650"/>
          <p14:tracePt t="28224" x="2524125" y="2668588"/>
          <p14:tracePt t="28232" x="2532063" y="2668588"/>
          <p14:tracePt t="28240" x="2549525" y="2676525"/>
          <p14:tracePt t="28248" x="2574925" y="2676525"/>
          <p14:tracePt t="28256" x="2582863" y="2676525"/>
          <p14:tracePt t="28263" x="2608263" y="2676525"/>
          <p14:tracePt t="28270" x="2625725" y="2676525"/>
          <p14:tracePt t="28278" x="2641600" y="2676525"/>
          <p14:tracePt t="28286" x="2668588" y="2676525"/>
          <p14:tracePt t="28294" x="2684463" y="2676525"/>
          <p14:tracePt t="28302" x="2693988" y="2676525"/>
          <p14:tracePt t="28309" x="2709863" y="2676525"/>
          <p14:tracePt t="28318" x="2727325" y="2668588"/>
          <p14:tracePt t="28325" x="2735263" y="2668588"/>
          <p14:tracePt t="28331" x="2752725" y="2660650"/>
          <p14:tracePt t="28340" x="2760663" y="2660650"/>
          <p14:tracePt t="28347" x="2778125" y="2651125"/>
          <p14:tracePt t="28356" x="2786063" y="2651125"/>
          <p14:tracePt t="28364" x="2795588" y="2651125"/>
          <p14:tracePt t="28380" x="2803525" y="2643188"/>
          <p14:tracePt t="28390" x="2811463" y="2643188"/>
          <p14:tracePt t="28394" x="2811463" y="2633663"/>
          <p14:tracePt t="28402" x="2820988" y="2633663"/>
          <p14:tracePt t="28410" x="2828925" y="2625725"/>
          <p14:tracePt t="28418" x="2838450" y="2617788"/>
          <p14:tracePt t="28433" x="2846388" y="2608263"/>
          <p14:tracePt t="28450" x="2854325" y="2608263"/>
          <p14:tracePt t="28458" x="2863850" y="2600325"/>
          <p14:tracePt t="33318" x="2871788" y="2600325"/>
          <p14:tracePt t="33325" x="2889250" y="2608263"/>
          <p14:tracePt t="33334" x="2905125" y="2625725"/>
          <p14:tracePt t="33342" x="2955925" y="2643188"/>
          <p14:tracePt t="33348" x="2998788" y="2668588"/>
          <p14:tracePt t="33355" x="3033713" y="2686050"/>
          <p14:tracePt t="33362" x="3100388" y="2701925"/>
          <p14:tracePt t="33370" x="3135313" y="2719388"/>
          <p14:tracePt t="33379" x="3168650" y="2736850"/>
          <p14:tracePt t="33386" x="3203575" y="2752725"/>
          <p14:tracePt t="33394" x="3219450" y="2762250"/>
          <p14:tracePt t="33402" x="3228975" y="2770188"/>
          <p14:tracePt t="33410" x="3244850" y="2770188"/>
          <p14:tracePt t="33416" x="3262313" y="2770188"/>
          <p14:tracePt t="33424" x="3270250" y="2770188"/>
          <p14:tracePt t="33432" x="3297238" y="2770188"/>
          <p14:tracePt t="33440" x="3330575" y="2770188"/>
          <p14:tracePt t="33448" x="3373438" y="2770188"/>
          <p14:tracePt t="33457" x="3414713" y="2778125"/>
          <p14:tracePt t="33464" x="3467100" y="2787650"/>
          <p14:tracePt t="33472" x="3508375" y="2787650"/>
          <p14:tracePt t="33480" x="3551238" y="2805113"/>
          <p14:tracePt t="33486" x="3602038" y="2813050"/>
          <p14:tracePt t="33494" x="3662363" y="2830513"/>
          <p14:tracePt t="33502" x="3721100" y="2846388"/>
          <p14:tracePt t="33510" x="3763963" y="2855913"/>
          <p14:tracePt t="33518" x="3822700" y="2863850"/>
          <p14:tracePt t="33526" x="3890963" y="2889250"/>
          <p14:tracePt t="33534" x="3951288" y="2906713"/>
          <p14:tracePt t="33542" x="4010025" y="2914650"/>
          <p14:tracePt t="33548" x="4070350" y="2940050"/>
          <p14:tracePt t="33556" x="4129088" y="2957513"/>
          <p14:tracePt t="33564" x="4187825" y="2957513"/>
          <p14:tracePt t="33572" x="4248150" y="2965450"/>
          <p14:tracePt t="33581" x="4306888" y="2965450"/>
          <p14:tracePt t="33589" x="4349750" y="2974975"/>
          <p14:tracePt t="33596" x="4392613" y="2974975"/>
          <p14:tracePt t="33602" x="4443413" y="2974975"/>
          <p14:tracePt t="33610" x="4486275" y="2974975"/>
          <p14:tracePt t="33618" x="4529138" y="2982913"/>
          <p14:tracePt t="33626" x="4570413" y="2982913"/>
          <p14:tracePt t="33634" x="4605338" y="2982913"/>
          <p14:tracePt t="33642" x="4646613" y="2982913"/>
          <p14:tracePt t="33650" x="4689475" y="2990850"/>
          <p14:tracePt t="33658" x="4740275" y="3008313"/>
          <p14:tracePt t="33666" x="4800600" y="3016250"/>
          <p14:tracePt t="33672" x="4859338" y="3033713"/>
          <p14:tracePt t="33681" x="4919663" y="3041650"/>
          <p14:tracePt t="33689" x="4978400" y="3067050"/>
          <p14:tracePt t="33696" x="5072063" y="3084513"/>
          <p14:tracePt t="33708" x="5140325" y="3109913"/>
          <p14:tracePt t="33711" x="5216525" y="3119438"/>
          <p14:tracePt t="33719" x="5276850" y="3119438"/>
          <p14:tracePt t="33727" x="5335588" y="3127375"/>
          <p14:tracePt t="33733" x="5394325" y="3127375"/>
          <p14:tracePt t="33741" x="5437188" y="3144838"/>
          <p14:tracePt t="33749" x="5480050" y="3144838"/>
          <p14:tracePt t="33757" x="5530850" y="3144838"/>
          <p14:tracePt t="33765" x="5556250" y="3152775"/>
          <p14:tracePt t="33773" x="5599113" y="3170238"/>
          <p14:tracePt t="33780" x="5641975" y="3186113"/>
          <p14:tracePt t="33791" x="5683250" y="3195638"/>
          <p14:tracePt t="33796" x="5735638" y="3211513"/>
          <p14:tracePt t="33806" x="5776913" y="3221038"/>
          <p14:tracePt t="33812" x="5827713" y="3228975"/>
          <p14:tracePt t="33820" x="5888038" y="3246438"/>
          <p14:tracePt t="33828" x="5946775" y="3271838"/>
          <p14:tracePt t="33836" x="6007100" y="3279775"/>
          <p14:tracePt t="33844" x="6075363" y="3297238"/>
          <p14:tracePt t="33852" x="6116638" y="3297238"/>
          <p14:tracePt t="33858" x="6159500" y="3297238"/>
          <p14:tracePt t="33866" x="6194425" y="3305175"/>
          <p14:tracePt t="33874" x="6235700" y="3305175"/>
          <p14:tracePt t="33882" x="6270625" y="3305175"/>
          <p14:tracePt t="33889" x="6296025" y="3305175"/>
          <p14:tracePt t="33897" x="6338888" y="3305175"/>
          <p14:tracePt t="33906" x="6372225" y="3305175"/>
          <p14:tracePt t="33914" x="6415088" y="3305175"/>
          <p14:tracePt t="33920" x="6473825" y="3305175"/>
          <p14:tracePt t="33928" x="6534150" y="3305175"/>
          <p14:tracePt t="33936" x="6584950" y="3305175"/>
          <p14:tracePt t="33944" x="6643688" y="3305175"/>
          <p14:tracePt t="33951" x="6686550" y="3305175"/>
          <p14:tracePt t="33960" x="6737350" y="3305175"/>
          <p14:tracePt t="33973" x="6780213" y="3297238"/>
          <p14:tracePt t="33976" x="6831013" y="3289300"/>
          <p14:tracePt t="33982" x="6848475" y="3279775"/>
          <p14:tracePt t="33990" x="6873875" y="3271838"/>
          <p14:tracePt t="33997" x="6889750" y="3263900"/>
          <p14:tracePt t="34006" x="6907213" y="3263900"/>
          <p14:tracePt t="34015" x="6924675" y="3246438"/>
          <p14:tracePt t="34026" x="6942138" y="3228975"/>
          <p14:tracePt t="34031" x="6975475" y="3221038"/>
          <p14:tracePt t="34041" x="7000875" y="3211513"/>
          <p14:tracePt t="34044" x="7026275" y="3203575"/>
          <p14:tracePt t="34051" x="7051675" y="3195638"/>
          <p14:tracePt t="34059" x="7077075" y="3186113"/>
          <p14:tracePt t="34067" x="7112000" y="3186113"/>
          <p14:tracePt t="34075" x="7127875" y="3186113"/>
          <p14:tracePt t="34083" x="7162800" y="3178175"/>
          <p14:tracePt t="34091" x="7188200" y="3178175"/>
          <p14:tracePt t="34099" x="7204075" y="3170238"/>
          <p14:tracePt t="34107" x="7221538" y="3170238"/>
          <p14:tracePt t="34113" x="7246938" y="3170238"/>
          <p14:tracePt t="34121" x="7264400" y="3170238"/>
          <p14:tracePt t="34129" x="7281863" y="3170238"/>
          <p14:tracePt t="34138" x="7307263" y="3160713"/>
          <p14:tracePt t="34145" x="7332663" y="3160713"/>
          <p14:tracePt t="34154" x="7348538" y="3152775"/>
          <p14:tracePt t="34161" x="7373938" y="3152775"/>
          <p14:tracePt t="34169" x="7408863" y="3144838"/>
          <p14:tracePt t="34175" x="7442200" y="3144838"/>
          <p14:tracePt t="34183" x="7451725" y="3144838"/>
          <p14:tracePt t="34191" x="7485063" y="3135313"/>
          <p14:tracePt t="34199" x="7510463" y="3135313"/>
          <p14:tracePt t="34208" x="7518400" y="3135313"/>
          <p14:tracePt t="34215" x="7545388" y="3135313"/>
          <p14:tracePt t="34223" x="7561263" y="3144838"/>
          <p14:tracePt t="34231" x="7596188" y="3152775"/>
          <p14:tracePt t="34238" x="7604125" y="3152775"/>
          <p14:tracePt t="34245" x="7629525" y="3170238"/>
          <p14:tracePt t="34255" x="7646988" y="3178175"/>
          <p14:tracePt t="34261" x="7662863" y="3186113"/>
          <p14:tracePt t="34270" x="7672388" y="3195638"/>
          <p14:tracePt t="34277" x="7688263" y="3195638"/>
          <p14:tracePt t="34286" x="7705725" y="3203575"/>
          <p14:tracePt t="34293" x="7715250" y="3203575"/>
          <p14:tracePt t="34299" x="7731125" y="3203575"/>
          <p14:tracePt t="34307" x="7740650" y="3203575"/>
          <p14:tracePt t="34315" x="7756525" y="3203575"/>
          <p14:tracePt t="34323" x="7773988" y="3203575"/>
          <p14:tracePt t="34332" x="7791450" y="3211513"/>
          <p14:tracePt t="34339" x="7807325" y="3211513"/>
          <p14:tracePt t="34348" x="7832725" y="3221038"/>
          <p14:tracePt t="34356" x="7850188" y="3221038"/>
          <p14:tracePt t="34361" x="7867650" y="3221038"/>
          <p14:tracePt t="34369" x="7893050" y="3221038"/>
          <p14:tracePt t="34377" x="7900988" y="3228975"/>
          <p14:tracePt t="34385" x="7926388" y="3228975"/>
          <p14:tracePt t="34393" x="7943850" y="3228975"/>
          <p14:tracePt t="34402" x="7969250" y="3228975"/>
          <p14:tracePt t="34410" x="7986713" y="3228975"/>
          <p14:tracePt t="34417" x="8004175" y="3228975"/>
          <p14:tracePt t="34423" x="8012113" y="3228975"/>
          <p14:tracePt t="34431" x="8029575" y="3228975"/>
          <p14:tracePt t="34439" x="8045450" y="3228975"/>
          <p14:tracePt t="34447" x="8054975" y="3228975"/>
          <p14:tracePt t="34456" x="8070850" y="3221038"/>
          <p14:tracePt t="34463" x="8088313" y="3211513"/>
          <p14:tracePt t="34472" x="8096250" y="3195638"/>
          <p14:tracePt t="34479" x="8113713" y="3178175"/>
          <p14:tracePt t="34485" x="8131175" y="3170238"/>
          <p14:tracePt t="34493" x="8147050" y="3160713"/>
          <p14:tracePt t="34502" x="8164513" y="3144838"/>
          <p14:tracePt t="34509" x="8181975" y="3135313"/>
          <p14:tracePt t="34517" x="8199438" y="3119438"/>
          <p14:tracePt t="34525" x="8224838" y="3119438"/>
          <p14:tracePt t="34534" x="8232775" y="3109913"/>
          <p14:tracePt t="34541" x="8250238" y="3109913"/>
          <p14:tracePt t="34547" x="8266113" y="3109913"/>
          <p14:tracePt t="34555" x="8275638" y="3101975"/>
          <p14:tracePt t="34563" x="8291513" y="3094038"/>
          <p14:tracePt t="34572" x="8308975" y="3084513"/>
          <p14:tracePt t="34579" x="8318500" y="3084513"/>
          <p14:tracePt t="34588" x="8334375" y="3076575"/>
          <p14:tracePt t="34596" x="8351838" y="3076575"/>
          <p14:tracePt t="34605" x="8377238" y="3059113"/>
          <p14:tracePt t="34610" x="8394700" y="3059113"/>
          <p14:tracePt t="34618" x="8420100" y="3059113"/>
          <p14:tracePt t="34625" x="8445500" y="3051175"/>
          <p14:tracePt t="34633" x="8462963" y="3051175"/>
          <p14:tracePt t="34641" x="8488363" y="3051175"/>
          <p14:tracePt t="34649" x="8513763" y="3051175"/>
          <p14:tracePt t="34657" x="8529638" y="3051175"/>
          <p14:tracePt t="34665" x="8555038" y="3051175"/>
          <p14:tracePt t="34672" x="8580438" y="3051175"/>
          <p14:tracePt t="34680" x="8589963" y="3051175"/>
          <p14:tracePt t="34688" x="8615363" y="3051175"/>
          <p14:tracePt t="34695" x="8632825" y="3051175"/>
          <p14:tracePt t="34704" x="8648700" y="3051175"/>
          <p14:tracePt t="34711" x="8666163" y="3051175"/>
          <p14:tracePt t="34720" x="8683625" y="3051175"/>
          <p14:tracePt t="34728" x="8699500" y="3051175"/>
          <p14:tracePt t="34736" x="8716963" y="3051175"/>
          <p14:tracePt t="34741" x="8724900" y="3051175"/>
          <p14:tracePt t="34749" x="8742363" y="3051175"/>
          <p14:tracePt t="34757" x="8750300" y="3051175"/>
          <p14:tracePt t="34773" x="8759825" y="3051175"/>
          <p14:tracePt t="48520" x="8759825" y="3059113"/>
          <p14:tracePt t="48534" x="8759825" y="3067050"/>
          <p14:tracePt t="48545" x="8759825" y="3076575"/>
          <p14:tracePt t="48558" x="8759825" y="3084513"/>
          <p14:tracePt t="48574" x="8759825" y="3094038"/>
          <p14:tracePt t="48588" x="8750300" y="3109913"/>
          <p14:tracePt t="48595" x="8742363" y="3109913"/>
          <p14:tracePt t="48604" x="8742363" y="3119438"/>
          <p14:tracePt t="48612" x="8742363" y="3135313"/>
          <p14:tracePt t="48628" x="8734425" y="3144838"/>
          <p14:tracePt t="48709" x="8724900" y="3152775"/>
          <p14:tracePt t="48715" x="8716963" y="3170238"/>
          <p14:tracePt t="48723" x="8716963" y="3178175"/>
          <p14:tracePt t="48731" x="8716963" y="3186113"/>
          <p14:tracePt t="48751" x="8716963" y="3195638"/>
          <p14:tracePt t="50679" x="8716963" y="3203575"/>
          <p14:tracePt t="50698" x="8716963" y="3211513"/>
          <p14:tracePt t="54683" x="8716963" y="3221038"/>
          <p14:tracePt t="54690" x="8716963" y="3246438"/>
          <p14:tracePt t="54697" x="8734425" y="3263900"/>
          <p14:tracePt t="54704" x="8742363" y="3297238"/>
          <p14:tracePt t="54712" x="8759825" y="3348038"/>
          <p14:tracePt t="54719" x="8777288" y="3398838"/>
          <p14:tracePt t="54728" x="8785225" y="3424238"/>
          <p14:tracePt t="54736" x="8810625" y="3475038"/>
          <p14:tracePt t="54742" x="8828088" y="3535363"/>
          <p14:tracePt t="54750" x="8836025" y="3560763"/>
          <p14:tracePt t="54757" x="8853488" y="3586163"/>
          <p14:tracePt t="54765" x="8853488" y="3594100"/>
          <p14:tracePt t="54773" x="8861425" y="3619500"/>
          <p14:tracePt t="54781" x="8861425" y="3646488"/>
          <p14:tracePt t="54789" x="8861425" y="3671888"/>
          <p14:tracePt t="54798" x="8869363" y="3687763"/>
          <p14:tracePt t="54806" x="8869363" y="3730625"/>
          <p14:tracePt t="54812" x="8869363" y="3763963"/>
          <p14:tracePt t="54820" x="8869363" y="3806825"/>
          <p14:tracePt t="54828" x="8878888" y="3849688"/>
          <p14:tracePt t="54836" x="8886825" y="3908425"/>
          <p14:tracePt t="54844" x="8894763" y="3986213"/>
          <p14:tracePt t="54853" x="8904288" y="4044950"/>
          <p14:tracePt t="54860" x="8904288" y="4105275"/>
          <p14:tracePt t="54866" x="8904288" y="4164013"/>
          <p14:tracePt t="54874" x="8904288" y="4206875"/>
          <p14:tracePt t="54882" x="8904288" y="4249738"/>
          <p14:tracePt t="54889" x="8904288" y="4291013"/>
          <p14:tracePt t="54898" x="8904288" y="4341813"/>
          <p14:tracePt t="54906" x="8894763" y="4402138"/>
          <p14:tracePt t="54914" x="8894763" y="4427538"/>
          <p14:tracePt t="54921" x="8886825" y="4470400"/>
          <p14:tracePt t="54928" x="8878888" y="4521200"/>
          <p14:tracePt t="54936" x="8869363" y="4554538"/>
          <p14:tracePt t="54944" x="8869363" y="4597400"/>
          <p14:tracePt t="54953" x="8861425" y="4630738"/>
          <p14:tracePt t="54959" x="8861425" y="4683125"/>
          <p14:tracePt t="54970" x="8861425" y="4733925"/>
          <p14:tracePt t="54976" x="8853488" y="4759325"/>
          <p14:tracePt t="54984" x="8843963" y="4827588"/>
          <p14:tracePt t="54992" x="8843963" y="4878388"/>
          <p14:tracePt t="54997" x="8836025" y="4937125"/>
          <p14:tracePt t="55006" x="8836025" y="4997450"/>
          <p14:tracePt t="55014" x="8828088" y="5030788"/>
          <p14:tracePt t="55021" x="8818563" y="5073650"/>
          <p14:tracePt t="55029" x="8810625" y="5106988"/>
          <p14:tracePt t="55038" x="8802688" y="5141913"/>
          <p14:tracePt t="55046" x="8802688" y="5175250"/>
          <p14:tracePt t="55055" x="8793163" y="5200650"/>
          <p14:tracePt t="55059" x="8793163" y="5226050"/>
          <p14:tracePt t="55069" x="8777288" y="5260975"/>
          <p14:tracePt t="55075" x="8777288" y="5294313"/>
          <p14:tracePt t="55084" x="8767763" y="5319713"/>
          <p14:tracePt t="55091" x="8750300" y="5337175"/>
          <p14:tracePt t="55099" x="8742363" y="5353050"/>
          <p14:tracePt t="55107" x="8734425" y="5380038"/>
          <p14:tracePt t="55115" x="8716963" y="5395913"/>
          <p14:tracePt t="55121" x="8716963" y="5413375"/>
          <p14:tracePt t="55129" x="8709025" y="5430838"/>
          <p14:tracePt t="55137" x="8691563" y="5446713"/>
          <p14:tracePt t="55145" x="8691563" y="5472113"/>
          <p14:tracePt t="55153" x="8683625" y="5489575"/>
          <p14:tracePt t="55161" x="8674100" y="5514975"/>
          <p14:tracePt t="55170" x="8658225" y="5532438"/>
          <p14:tracePt t="55178" x="8640763" y="5549900"/>
          <p14:tracePt t="55184" x="8632825" y="5575300"/>
          <p14:tracePt t="55191" x="8615363" y="5583238"/>
          <p14:tracePt t="55199" x="8597900" y="5600700"/>
          <p14:tracePt t="55207" x="8589963" y="5616575"/>
          <p14:tracePt t="55215" x="8580438" y="5634038"/>
          <p14:tracePt t="55223" x="8572500" y="5641975"/>
          <p14:tracePt t="55231" x="8564563" y="5659438"/>
          <p14:tracePt t="55239" x="8555038" y="5668963"/>
          <p14:tracePt t="55246" x="8547100" y="5676900"/>
          <p14:tracePt t="55254" x="8539163" y="5676900"/>
          <p14:tracePt t="55261" x="8539163" y="5684838"/>
          <p14:tracePt t="55270" x="8539163" y="5694363"/>
          <p14:tracePt t="55277" x="8529638" y="5694363"/>
          <p14:tracePt t="62263" x="8513763" y="5694363"/>
          <p14:tracePt t="62271" x="8435975" y="5641975"/>
          <p14:tracePt t="62280" x="8318500" y="5565775"/>
          <p14:tracePt t="62287" x="8139113" y="5438775"/>
          <p14:tracePt t="62292" x="7850188" y="5286375"/>
          <p14:tracePt t="62300" x="7535863" y="5081588"/>
          <p14:tracePt t="62308" x="7221538" y="4852988"/>
          <p14:tracePt t="62316" x="6924675" y="4630738"/>
          <p14:tracePt t="62324" x="6626225" y="4368800"/>
          <p14:tracePt t="62331" x="6329363" y="4130675"/>
          <p14:tracePt t="62340" x="6083300" y="3900488"/>
          <p14:tracePt t="62346" x="5895975" y="3730625"/>
          <p14:tracePt t="62353" x="5761038" y="3594100"/>
          <p14:tracePt t="62362" x="5657850" y="3484563"/>
          <p14:tracePt t="62370" x="5591175" y="3390900"/>
          <p14:tracePt t="62378" x="5522913" y="3297238"/>
          <p14:tracePt t="62386" x="5454650" y="3203575"/>
          <p14:tracePt t="62396" x="5386388" y="3119438"/>
          <p14:tracePt t="62404" x="5318125" y="3033713"/>
          <p14:tracePt t="62410" x="5249863" y="2940050"/>
          <p14:tracePt t="62417" x="5208588" y="2881313"/>
          <p14:tracePt t="62425" x="5165725" y="2813050"/>
          <p14:tracePt t="62432" x="5140325" y="2752725"/>
          <p14:tracePt t="62439" x="5114925" y="2693988"/>
          <p14:tracePt t="62448" x="5080000" y="2625725"/>
          <p14:tracePt t="62456" x="5046663" y="2582863"/>
          <p14:tracePt t="62464" x="5021263" y="2516188"/>
          <p14:tracePt t="62470" x="4995863" y="2455863"/>
          <p14:tracePt t="62479" x="4970463" y="2405063"/>
          <p14:tracePt t="62488" x="4953000" y="2362200"/>
          <p14:tracePt t="62495" x="4935538" y="2319338"/>
          <p14:tracePt t="62503" x="4910138" y="2286000"/>
          <p14:tracePt t="62509" x="4902200" y="2268538"/>
          <p14:tracePt t="62519" x="4884738" y="2243138"/>
          <p14:tracePt t="62526" x="4884738" y="2217738"/>
          <p14:tracePt t="62532" x="4876800" y="2200275"/>
          <p14:tracePt t="62539" x="4868863" y="2184400"/>
          <p14:tracePt t="62548" x="4859338" y="2159000"/>
          <p14:tracePt t="62556" x="4851400" y="2133600"/>
          <p14:tracePt t="62564" x="4833938" y="2098675"/>
          <p14:tracePt t="62572" x="4818063" y="2047875"/>
          <p14:tracePt t="62579" x="4791075" y="1989138"/>
          <p14:tracePt t="62588" x="4775200" y="1946275"/>
          <p14:tracePt t="62596" x="4757738" y="1878013"/>
          <p14:tracePt t="62602" x="4740275" y="1835150"/>
          <p14:tracePt t="62609" x="4714875" y="1776413"/>
          <p14:tracePt t="62618" x="4699000" y="1725613"/>
          <p14:tracePt t="62626" x="4664075" y="1665288"/>
          <p14:tracePt t="62635" x="4646613" y="1597025"/>
          <p14:tracePt t="62642" x="4613275" y="1538288"/>
          <p14:tracePt t="62651" x="4579938" y="1477963"/>
          <p14:tracePt t="62656" x="4554538" y="1427163"/>
          <p14:tracePt t="62664" x="4537075" y="1393825"/>
          <p14:tracePt t="62671" x="4519613" y="1368425"/>
          <p14:tracePt t="62680" x="4503738" y="1325563"/>
          <p14:tracePt t="62687" x="4486275" y="1300163"/>
          <p14:tracePt t="62695" x="4468813" y="1266825"/>
          <p14:tracePt t="62703" x="4460875" y="1249363"/>
          <p14:tracePt t="62711" x="4443413" y="1231900"/>
          <p14:tracePt t="62718" x="4443413" y="1223963"/>
          <p14:tracePt t="62726" x="4435475" y="1206500"/>
          <p14:tracePt t="62735" x="4425950" y="1189038"/>
          <p14:tracePt t="62741" x="4418013" y="1173163"/>
          <p14:tracePt t="62750" x="4400550" y="1163638"/>
          <p14:tracePt t="62757" x="4392613" y="1147763"/>
          <p14:tracePt t="62765" x="4384675" y="1130300"/>
          <p14:tracePt t="62773" x="4367213" y="1112838"/>
          <p14:tracePt t="62779" x="4349750" y="1104900"/>
          <p14:tracePt t="62788" x="4332288" y="1087438"/>
          <p14:tracePt t="62795" x="4324350" y="1079500"/>
          <p14:tracePt t="62803" x="4306888" y="1069975"/>
          <p14:tracePt t="62811" x="4291013" y="1062038"/>
          <p14:tracePt t="62819" x="4273550" y="1054100"/>
          <p14:tracePt t="62827" x="4265613" y="1054100"/>
          <p14:tracePt t="62836" x="4248150" y="1054100"/>
          <p14:tracePt t="62841" x="4230688" y="1054100"/>
          <p14:tracePt t="62849" x="4214813" y="1054100"/>
          <p14:tracePt t="62858" x="4197350" y="1054100"/>
          <p14:tracePt t="62865" x="4187825" y="1054100"/>
          <p14:tracePt t="62874" x="4171950" y="1054100"/>
          <p14:tracePt t="62881" x="4154488" y="1054100"/>
          <p14:tracePt t="62889" x="4137025" y="1062038"/>
          <p14:tracePt t="62898" x="4137025" y="1079500"/>
          <p14:tracePt t="62903" x="4121150" y="1087438"/>
          <p14:tracePt t="62911" x="4103688" y="1087438"/>
          <p14:tracePt t="62935" x="4095750" y="1096963"/>
          <p14:tracePt t="62947" x="4086225" y="1096963"/>
          <p14:tracePt t="62956" x="4086225" y="1104900"/>
          <p14:tracePt t="62977" x="4078288" y="1104900"/>
          <p14:tracePt t="63013" x="4078288" y="1112838"/>
          <p14:tracePt t="63026" x="4070350" y="1112838"/>
          <p14:tracePt t="63069" x="4060825" y="1122363"/>
          <p14:tracePt t="63089" x="4052888" y="1130300"/>
          <p14:tracePt t="63097" x="4044950" y="1130300"/>
          <p14:tracePt t="63110" x="4035425" y="1130300"/>
          <p14:tracePt t="63119" x="4027488" y="1130300"/>
          <p14:tracePt t="63125" x="4017963" y="1138238"/>
          <p14:tracePt t="63134" x="4002088" y="1147763"/>
          <p14:tracePt t="63141" x="3984625" y="1155700"/>
          <p14:tracePt t="63149" x="3976688" y="1155700"/>
          <p14:tracePt t="63157" x="3959225" y="1163638"/>
          <p14:tracePt t="63163" x="3941763" y="1173163"/>
          <p14:tracePt t="63171" x="3925888" y="1173163"/>
          <p14:tracePt t="63180" x="3916363" y="1181100"/>
          <p14:tracePt t="63187" x="3900488" y="1189038"/>
          <p14:tracePt t="63195" x="3883025" y="1189038"/>
          <p14:tracePt t="63203" x="3873500" y="1206500"/>
          <p14:tracePt t="63211" x="3857625" y="1216025"/>
          <p14:tracePt t="63219" x="3840163" y="1216025"/>
          <p14:tracePt t="63225" x="3832225" y="1223963"/>
          <p14:tracePt t="63239" x="3822700" y="1223963"/>
          <p14:tracePt t="63244" x="3814763" y="1223963"/>
          <p14:tracePt t="63255" x="3806825" y="1231900"/>
          <p14:tracePt t="63258" x="3797300" y="1241425"/>
          <p14:tracePt t="63266" x="3789363" y="1241425"/>
          <p14:tracePt t="63274" x="3781425" y="1257300"/>
          <p14:tracePt t="63282" x="3763963" y="1274763"/>
          <p14:tracePt t="63287" x="3756025" y="1292225"/>
          <p14:tracePt t="63296" x="3738563" y="1300163"/>
          <p14:tracePt t="63304" x="3729038" y="1317625"/>
          <p14:tracePt t="63312" x="3721100" y="1333500"/>
          <p14:tracePt t="63321" x="3713163" y="1350963"/>
          <p14:tracePt t="63328" x="3695700" y="1360488"/>
          <p14:tracePt t="63336" x="3687763" y="1376363"/>
          <p14:tracePt t="63344" x="3687763" y="1393825"/>
          <p14:tracePt t="63350" x="3678238" y="1401763"/>
          <p14:tracePt t="63358" x="3678238" y="1419225"/>
          <p14:tracePt t="63366" x="3670300" y="1436688"/>
          <p14:tracePt t="63374" x="3670300" y="1444625"/>
          <p14:tracePt t="63382" x="3670300" y="1462088"/>
          <p14:tracePt t="63389" x="3670300" y="1470025"/>
          <p14:tracePt t="63398" x="3670300" y="1487488"/>
          <p14:tracePt t="63406" x="3670300" y="1512888"/>
          <p14:tracePt t="63412" x="3670300" y="1530350"/>
          <p14:tracePt t="63419" x="3687763" y="1546225"/>
          <p14:tracePt t="63427" x="3703638" y="1571625"/>
          <p14:tracePt t="63436" x="3721100" y="1589088"/>
          <p14:tracePt t="63443" x="3729038" y="1614488"/>
          <p14:tracePt t="63452" x="3738563" y="1622425"/>
          <p14:tracePt t="63459" x="3756025" y="1639888"/>
          <p14:tracePt t="63468" x="3771900" y="1657350"/>
          <p14:tracePt t="63474" x="3789363" y="1674813"/>
          <p14:tracePt t="63481" x="3797300" y="1682750"/>
          <p14:tracePt t="63489" x="3814763" y="1700213"/>
          <p14:tracePt t="63497" x="3832225" y="1716088"/>
          <p14:tracePt t="63505" x="3848100" y="1733550"/>
          <p14:tracePt t="63513" x="3865563" y="1751013"/>
          <p14:tracePt t="63521" x="3873500" y="1751013"/>
          <p14:tracePt t="63529" x="3890963" y="1766888"/>
          <p14:tracePt t="63537" x="3908425" y="1784350"/>
          <p14:tracePt t="63543" x="3925888" y="1793875"/>
          <p14:tracePt t="63551" x="3933825" y="1801813"/>
          <p14:tracePt t="63559" x="3951288" y="1819275"/>
          <p14:tracePt t="63568" x="3967163" y="1819275"/>
          <p14:tracePt t="63575" x="3992563" y="1827213"/>
          <p14:tracePt t="63585" x="4010025" y="1844675"/>
          <p14:tracePt t="63591" x="4035425" y="1852613"/>
          <p14:tracePt t="63597" x="4070350" y="1860550"/>
          <p14:tracePt t="63605" x="4095750" y="1870075"/>
          <p14:tracePt t="63613" x="4103688" y="1870075"/>
          <p14:tracePt t="63621" x="4121150" y="1870075"/>
          <p14:tracePt t="63629" x="4129088" y="1870075"/>
          <p14:tracePt t="63637" x="4146550" y="1870075"/>
          <p14:tracePt t="63645" x="4154488" y="1860550"/>
          <p14:tracePt t="63653" x="4162425" y="1860550"/>
          <p14:tracePt t="63659" x="4171950" y="1852613"/>
          <p14:tracePt t="63668" x="4179888" y="1844675"/>
          <p14:tracePt t="63675" x="4187825" y="1835150"/>
          <p14:tracePt t="63684" x="4197350" y="1827213"/>
          <p14:tracePt t="63691" x="4205288" y="1809750"/>
          <p14:tracePt t="63700" x="4214813" y="1809750"/>
          <p14:tracePt t="63707" x="4222750" y="1809750"/>
          <p14:tracePt t="63716" x="4230688" y="1801813"/>
          <p14:tracePt t="63721" x="4240213" y="1793875"/>
          <p14:tracePt t="63737" x="4240213" y="1784350"/>
          <p14:tracePt t="63746" x="4248150" y="1784350"/>
          <p14:tracePt t="63762" x="4256088" y="1784350"/>
          <p14:tracePt t="77309" x="4265613" y="1784350"/>
          <p14:tracePt t="77317" x="4367213" y="1835150"/>
          <p14:tracePt t="77324" x="4476750" y="1920875"/>
          <p14:tracePt t="77329" x="4595813" y="2014538"/>
          <p14:tracePt t="77336" x="4689475" y="2098675"/>
          <p14:tracePt t="77344" x="4783138" y="2174875"/>
          <p14:tracePt t="77351" x="4876800" y="2252663"/>
          <p14:tracePt t="77360" x="4970463" y="2319338"/>
          <p14:tracePt t="77369" x="5046663" y="2387600"/>
          <p14:tracePt t="77375" x="5114925" y="2447925"/>
          <p14:tracePt t="77383" x="5173663" y="2506663"/>
          <p14:tracePt t="77390" x="5241925" y="2557463"/>
          <p14:tracePt t="77398" x="5310188" y="2617788"/>
          <p14:tracePt t="77406" x="5368925" y="2668588"/>
          <p14:tracePt t="77414" x="5437188" y="2719388"/>
          <p14:tracePt t="77422" x="5513388" y="2778125"/>
          <p14:tracePt t="77430" x="5607050" y="2846388"/>
          <p14:tracePt t="77438" x="5700713" y="2914650"/>
          <p14:tracePt t="77445" x="5794375" y="3000375"/>
          <p14:tracePt t="77453" x="5888038" y="3076575"/>
          <p14:tracePt t="77460" x="5981700" y="3144838"/>
          <p14:tracePt t="77469" x="6065838" y="3221038"/>
          <p14:tracePt t="77476" x="6159500" y="3289300"/>
          <p14:tracePt t="77483" x="6245225" y="3355975"/>
          <p14:tracePt t="77492" x="6321425" y="3424238"/>
          <p14:tracePt t="77500" x="6415088" y="3492500"/>
          <p14:tracePt t="77507" x="6491288" y="3543300"/>
          <p14:tracePt t="77513" x="6567488" y="3586163"/>
          <p14:tracePt t="77522" x="6661150" y="3636963"/>
          <p14:tracePt t="77531" x="6745288" y="3687763"/>
          <p14:tracePt t="77538" x="6823075" y="3748088"/>
          <p14:tracePt t="77547" x="6907213" y="3806825"/>
          <p14:tracePt t="77555" x="6983413" y="3849688"/>
          <p14:tracePt t="77562" x="7059613" y="3883025"/>
          <p14:tracePt t="77569" x="7137400" y="3908425"/>
          <p14:tracePt t="77577" x="7213600" y="3968750"/>
          <p14:tracePt t="77583" x="7289800" y="4027488"/>
          <p14:tracePt t="77592" x="7366000" y="4095750"/>
          <p14:tracePt t="77600" x="7459663" y="4164013"/>
          <p14:tracePt t="77608" x="7553325" y="4232275"/>
          <p14:tracePt t="77616" x="7646988" y="4300538"/>
          <p14:tracePt t="77623" x="7731125" y="4341813"/>
          <p14:tracePt t="77633" x="7824788" y="4394200"/>
          <p14:tracePt t="77639" x="7900988" y="4419600"/>
          <p14:tracePt t="77646" x="7977188" y="4470400"/>
          <p14:tracePt t="77653" x="8054975" y="4513263"/>
          <p14:tracePt t="77661" x="8131175" y="4554538"/>
          <p14:tracePt t="77669" x="8199438" y="4622800"/>
          <p14:tracePt t="77678" x="8275638" y="4673600"/>
          <p14:tracePt t="77685" x="8351838" y="4733925"/>
          <p14:tracePt t="77693" x="8428038" y="4784725"/>
          <p14:tracePt t="77701" x="8521700" y="4835525"/>
          <p14:tracePt t="77708" x="8615363" y="4878388"/>
          <p14:tracePt t="77716" x="8699500" y="4919663"/>
          <p14:tracePt t="77723" x="8777288" y="4954588"/>
          <p14:tracePt t="77732" x="8853488" y="4997450"/>
          <p14:tracePt t="77739" x="8921750" y="5038725"/>
          <p14:tracePt t="77747" x="8980488" y="5073650"/>
          <p14:tracePt t="77755" x="9048750" y="5106988"/>
          <p14:tracePt t="77763" x="9107488" y="5124450"/>
          <p14:tracePt t="77769" x="9167813" y="5157788"/>
          <p14:tracePt t="77777" x="9244013" y="5192713"/>
          <p14:tracePt t="77785" x="9320213" y="5218113"/>
          <p14:tracePt t="77793" x="9380538" y="5251450"/>
          <p14:tracePt t="77801" x="9456738" y="5286375"/>
          <p14:tracePt t="77809" x="9532938" y="5302250"/>
          <p14:tracePt t="77818" x="9609138" y="5327650"/>
          <p14:tracePt t="77825" x="9667875" y="5345113"/>
          <p14:tracePt t="77833" x="9702800" y="5362575"/>
          <p14:tracePt t="77840" x="9736138" y="5370513"/>
          <p14:tracePt t="77848" x="9753600" y="5387975"/>
          <p14:tracePt t="77855" x="9761538" y="5387975"/>
          <p14:tracePt t="77863" x="9761538" y="5395913"/>
          <p14:tracePt t="77993" x="9771063" y="5395913"/>
          <p14:tracePt t="78008" x="9779000" y="5395913"/>
          <p14:tracePt t="78017" x="9779000" y="5387975"/>
          <p14:tracePt t="78102" x="9779000" y="5370513"/>
          <p14:tracePt t="78118" x="9779000" y="5353050"/>
          <p14:tracePt t="78125" x="9779000" y="5337175"/>
          <p14:tracePt t="78133" x="9771063" y="5327650"/>
          <p14:tracePt t="78140" x="9761538" y="5311775"/>
          <p14:tracePt t="78146" x="9745663" y="5294313"/>
          <p14:tracePt t="78154" x="9728200" y="5276850"/>
          <p14:tracePt t="78162" x="9720263" y="5260975"/>
          <p14:tracePt t="78170" x="9702800" y="5243513"/>
          <p14:tracePt t="78178" x="9685338" y="5226050"/>
          <p14:tracePt t="78186" x="9667875" y="5208588"/>
          <p14:tracePt t="78193" x="9652000" y="5192713"/>
          <p14:tracePt t="78201" x="9642475" y="5183188"/>
          <p14:tracePt t="78208" x="9626600" y="5167313"/>
          <p14:tracePt t="78217" x="9609138" y="5149850"/>
          <p14:tracePt t="78223" x="9591675" y="5141913"/>
          <p14:tracePt t="78232" x="9583738" y="5132388"/>
          <p14:tracePt t="78239" x="9575800" y="5132388"/>
          <p14:tracePt t="78247" x="9566275" y="5132388"/>
          <p14:tracePt t="78263" x="9558338" y="5124450"/>
          <p14:tracePt t="78270" x="9540875" y="5124450"/>
          <p14:tracePt t="78285" x="9532938" y="5124450"/>
          <p14:tracePt t="78293" x="9523413" y="5124450"/>
          <p14:tracePt t="78301" x="9523413" y="5116513"/>
          <p14:tracePt t="78309" x="9515475" y="5116513"/>
          <p14:tracePt t="78400" x="9507538" y="5116513"/>
          <p14:tracePt t="78547" x="9498013" y="5124450"/>
          <p14:tracePt t="78569" x="9490075" y="5132388"/>
          <p14:tracePt t="78576" x="9472613" y="5149850"/>
          <p14:tracePt t="78586" x="9464675" y="5157788"/>
          <p14:tracePt t="78588" x="9464675" y="5175250"/>
          <p14:tracePt t="78596" x="9456738" y="5192713"/>
          <p14:tracePt t="78603" x="9447213" y="5200650"/>
          <p14:tracePt t="78612" x="9431338" y="5218113"/>
          <p14:tracePt t="78620" x="9421813" y="5235575"/>
          <p14:tracePt t="78628" x="9413875" y="5251450"/>
          <p14:tracePt t="78636" x="9413875" y="5260975"/>
          <p14:tracePt t="78644" x="9396413" y="5276850"/>
          <p14:tracePt t="78650" x="9388475" y="5294313"/>
          <p14:tracePt t="78658" x="9380538" y="5302250"/>
          <p14:tracePt t="78666" x="9371013" y="5311775"/>
          <p14:tracePt t="78674" x="9371013" y="5327650"/>
          <p14:tracePt t="78683" x="9371013" y="5337175"/>
          <p14:tracePt t="78689" x="9363075" y="5353050"/>
          <p14:tracePt t="78697" x="9353550" y="5362575"/>
          <p14:tracePt t="78706" x="9345613" y="5370513"/>
          <p14:tracePt t="78712" x="9337675" y="5387975"/>
          <p14:tracePt t="78719" x="9337675" y="5405438"/>
          <p14:tracePt t="78728" x="9337675" y="5413375"/>
          <p14:tracePt t="78735" x="9328150" y="5438775"/>
          <p14:tracePt t="78743" x="9328150" y="5456238"/>
          <p14:tracePt t="78751" x="9328150" y="5464175"/>
          <p14:tracePt t="78759" x="9328150" y="5481638"/>
          <p14:tracePt t="78767" x="9328150" y="5507038"/>
          <p14:tracePt t="78773" x="9328150" y="5514975"/>
          <p14:tracePt t="78784" x="9328150" y="5532438"/>
          <p14:tracePt t="78789" x="9328150" y="5540375"/>
          <p14:tracePt t="78798" x="9328150" y="5557838"/>
          <p14:tracePt t="78805" x="9328150" y="5575300"/>
          <p14:tracePt t="78813" x="9328150" y="5583238"/>
          <p14:tracePt t="78821" x="9328150" y="5600700"/>
          <p14:tracePt t="78829" x="9337675" y="5616575"/>
          <p14:tracePt t="78835" x="9337675" y="5626100"/>
          <p14:tracePt t="78843" x="9345613" y="5634038"/>
          <p14:tracePt t="78851" x="9353550" y="5641975"/>
          <p14:tracePt t="78859" x="9353550" y="5651500"/>
          <p14:tracePt t="78867" x="9363075" y="5668963"/>
          <p14:tracePt t="78876" x="9371013" y="5684838"/>
          <p14:tracePt t="78883" x="9380538" y="5684838"/>
          <p14:tracePt t="78892" x="9380538" y="5694363"/>
          <p14:tracePt t="78899" x="9396413" y="5702300"/>
          <p14:tracePt t="78905" x="9405938" y="5710238"/>
          <p14:tracePt t="78913" x="9413875" y="5710238"/>
          <p14:tracePt t="78921" x="9431338" y="5719763"/>
          <p14:tracePt t="78929" x="9447213" y="5727700"/>
          <p14:tracePt t="78937" x="9456738" y="5735638"/>
          <p14:tracePt t="78945" x="9472613" y="5745163"/>
          <p14:tracePt t="78954" x="9490075" y="5761038"/>
          <p14:tracePt t="78959" x="9498013" y="5761038"/>
          <p14:tracePt t="78967" x="9515475" y="5761038"/>
          <p14:tracePt t="78975" x="9523413" y="5770563"/>
          <p14:tracePt t="78984" x="9532938" y="5778500"/>
          <p14:tracePt t="78991" x="9550400" y="5778500"/>
          <p14:tracePt t="79000" x="9558338" y="5788025"/>
          <p14:tracePt t="79007" x="9566275" y="5788025"/>
          <p14:tracePt t="79016" x="9583738" y="5795963"/>
          <p14:tracePt t="79023" x="9601200" y="5795963"/>
          <p14:tracePt t="79030" x="9601200" y="5803900"/>
          <p14:tracePt t="79037" x="9617075" y="5813425"/>
          <p14:tracePt t="79045" x="9634538" y="5813425"/>
          <p14:tracePt t="79062" x="9652000" y="5813425"/>
          <p14:tracePt t="79069" x="9652000" y="5821363"/>
          <p14:tracePt t="79078" x="9667875" y="5821363"/>
          <p14:tracePt t="79085" x="9677400" y="5821363"/>
          <p14:tracePt t="79100" x="9685338" y="5821363"/>
          <p14:tracePt t="79112" x="9694863" y="5821363"/>
          <p14:tracePt t="79124" x="9702800" y="5821363"/>
          <p14:tracePt t="85313" x="9642475" y="5821363"/>
          <p14:tracePt t="85321" x="9575800" y="5813425"/>
          <p14:tracePt t="85329" x="9498013" y="5788025"/>
          <p14:tracePt t="85335" x="9421813" y="5770563"/>
          <p14:tracePt t="85342" x="9345613" y="5745163"/>
          <p14:tracePt t="85349" x="9277350" y="5727700"/>
          <p14:tracePt t="85357" x="9201150" y="5702300"/>
          <p14:tracePt t="85366" x="9124950" y="5684838"/>
          <p14:tracePt t="85374" x="9064625" y="5659438"/>
          <p14:tracePt t="85382" x="9005888" y="5641975"/>
          <p14:tracePt t="85390" x="8947150" y="5634038"/>
          <p14:tracePt t="85397" x="8878888" y="5608638"/>
          <p14:tracePt t="85405" x="8818563" y="5600700"/>
          <p14:tracePt t="85412" x="8759825" y="5591175"/>
          <p14:tracePt t="85419" x="8699500" y="5575300"/>
          <p14:tracePt t="85428" x="8623300" y="5549900"/>
          <p14:tracePt t="85436" x="8539163" y="5514975"/>
          <p14:tracePt t="85443" x="8445500" y="5481638"/>
          <p14:tracePt t="85451" x="8343900" y="5421313"/>
          <p14:tracePt t="85459" x="8189913" y="5345113"/>
          <p14:tracePt t="85465" x="8029575" y="5268913"/>
          <p14:tracePt t="85473" x="7885113" y="5192713"/>
          <p14:tracePt t="85482" x="7748588" y="5116513"/>
          <p14:tracePt t="85489" x="7586663" y="5030788"/>
          <p14:tracePt t="85498" x="7467600" y="4962525"/>
          <p14:tracePt t="85505" x="7373938" y="4903788"/>
          <p14:tracePt t="85515" x="7297738" y="4868863"/>
          <p14:tracePt t="85519" x="7229475" y="4843463"/>
          <p14:tracePt t="85527" x="7162800" y="4818063"/>
          <p14:tracePt t="85535" x="7094538" y="4802188"/>
          <p14:tracePt t="85543" x="7026275" y="4767263"/>
          <p14:tracePt t="85551" x="6950075" y="4749800"/>
          <p14:tracePt t="85559" x="6881813" y="4724400"/>
          <p14:tracePt t="85567" x="6805613" y="4691063"/>
          <p14:tracePt t="85575" x="6729413" y="4657725"/>
          <p14:tracePt t="85581" x="6661150" y="4630738"/>
          <p14:tracePt t="85589" x="6584950" y="4597400"/>
          <p14:tracePt t="85598" x="6508750" y="4554538"/>
          <p14:tracePt t="85605" x="6448425" y="4521200"/>
          <p14:tracePt t="85615" x="6380163" y="4478338"/>
          <p14:tracePt t="85621" x="6329363" y="4427538"/>
          <p14:tracePt t="85629" x="6270625" y="4359275"/>
          <p14:tracePt t="85638" x="6210300" y="4291013"/>
          <p14:tracePt t="85643" x="6167438" y="4240213"/>
          <p14:tracePt t="85651" x="6142038" y="4181475"/>
          <p14:tracePt t="85660" x="6100763" y="4130675"/>
          <p14:tracePt t="85667" x="6065838" y="4079875"/>
          <p14:tracePt t="85676" x="6040438" y="4027488"/>
          <p14:tracePt t="85683" x="5997575" y="3976688"/>
          <p14:tracePt t="85692" x="5946775" y="3917950"/>
          <p14:tracePt t="85699" x="5888038" y="3849688"/>
          <p14:tracePt t="85706" x="5827713" y="3781425"/>
          <p14:tracePt t="85715" x="5761038" y="3713163"/>
          <p14:tracePt t="85721" x="5700713" y="3654425"/>
          <p14:tracePt t="85730" x="5649913" y="3603625"/>
          <p14:tracePt t="85739" x="5591175" y="3543300"/>
          <p14:tracePt t="85747" x="5548313" y="3492500"/>
          <p14:tracePt t="85757" x="5487988" y="3433763"/>
          <p14:tracePt t="85763" x="5429250" y="3373438"/>
          <p14:tracePt t="85769" x="5368925" y="3314700"/>
          <p14:tracePt t="85776" x="5343525" y="3263900"/>
          <p14:tracePt t="85785" x="5302250" y="3211513"/>
          <p14:tracePt t="85793" x="5267325" y="3170238"/>
          <p14:tracePt t="85803" x="5224463" y="3135313"/>
          <p14:tracePt t="85808" x="5183188" y="3084513"/>
          <p14:tracePt t="85817" x="5132388" y="3033713"/>
          <p14:tracePt t="85824" x="5089525" y="2982913"/>
          <p14:tracePt t="85831" x="5064125" y="2932113"/>
          <p14:tracePt t="85838" x="5029200" y="2881313"/>
          <p14:tracePt t="85846" x="5013325" y="2830513"/>
          <p14:tracePt t="85854" x="4987925" y="2795588"/>
          <p14:tracePt t="85862" x="4970463" y="2770188"/>
          <p14:tracePt t="85870" x="4953000" y="2752725"/>
          <p14:tracePt t="85879" x="4927600" y="2727325"/>
          <p14:tracePt t="85886" x="4910138" y="2719388"/>
          <p14:tracePt t="85892" x="4894263" y="2701925"/>
          <p14:tracePt t="85901" x="4876800" y="2686050"/>
          <p14:tracePt t="85908" x="4851400" y="2668588"/>
          <p14:tracePt t="85916" x="4833938" y="2651125"/>
          <p14:tracePt t="85924" x="4818063" y="2643188"/>
          <p14:tracePt t="85933" x="4808538" y="2625725"/>
          <p14:tracePt t="85940" x="4791075" y="2608263"/>
          <p14:tracePt t="85950" x="4775200" y="2592388"/>
          <p14:tracePt t="85954" x="4757738" y="2574925"/>
          <p14:tracePt t="85962" x="4749800" y="2566988"/>
          <p14:tracePt t="85969" x="4732338" y="2557463"/>
          <p14:tracePt t="85978" x="4732338" y="2549525"/>
          <p14:tracePt t="85986" x="4724400" y="2541588"/>
          <p14:tracePt t="86148" x="4714875" y="2532063"/>
          <p14:tracePt t="86159" x="4714875" y="2524125"/>
          <p14:tracePt t="86167" x="4714875" y="2516188"/>
          <p14:tracePt t="86175" x="4714875" y="2498725"/>
          <p14:tracePt t="86183" x="4706938" y="2481263"/>
          <p14:tracePt t="86191" x="4699000" y="2473325"/>
          <p14:tracePt t="86199" x="4699000" y="2455863"/>
          <p14:tracePt t="86207" x="4689475" y="2438400"/>
          <p14:tracePt t="86221" x="4689475" y="2430463"/>
          <p14:tracePt t="86229" x="4689475" y="2422525"/>
          <p14:tracePt t="86237" x="4689475" y="2413000"/>
          <p14:tracePt t="86254" x="4689475" y="2405063"/>
          <p14:tracePt t="9106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lancing a barbell on finger">
            <a:extLst>
              <a:ext uri="{FF2B5EF4-FFF2-40B4-BE49-F238E27FC236}">
                <a16:creationId xmlns:a16="http://schemas.microsoft.com/office/drawing/2014/main" id="{D30D97CA-24DA-4A56-9350-5D348852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87" y="1472642"/>
            <a:ext cx="4991619" cy="49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34BCFC3B-818D-40D2-B9E7-3E910A4FE929}"/>
              </a:ext>
            </a:extLst>
          </p:cNvPr>
          <p:cNvSpPr/>
          <p:nvPr/>
        </p:nvSpPr>
        <p:spPr>
          <a:xfrm>
            <a:off x="1591002" y="4773724"/>
            <a:ext cx="75942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C00000"/>
                </a:solidFill>
              </a:rPr>
              <a:t>Imaš občutek, da še ne bo šlo? Potem si ponovno oglej </a:t>
            </a:r>
            <a:r>
              <a:rPr lang="sl-SI" sz="2200" b="1" dirty="0">
                <a:solidFill>
                  <a:srgbClr val="C00000"/>
                </a:solidFill>
              </a:rPr>
              <a:t>razlago</a:t>
            </a:r>
            <a:r>
              <a:rPr lang="sl-SI" sz="2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40C2DEF9-4231-4D9F-8A7A-D962598EE43C}"/>
              </a:ext>
            </a:extLst>
          </p:cNvPr>
          <p:cNvSpPr/>
          <p:nvPr/>
        </p:nvSpPr>
        <p:spPr>
          <a:xfrm>
            <a:off x="3741420" y="1010387"/>
            <a:ext cx="4347106" cy="2293620"/>
          </a:xfrm>
          <a:prstGeom prst="wedgeEllipseCallout">
            <a:avLst>
              <a:gd name="adj1" fmla="val 71234"/>
              <a:gd name="adj2" fmla="val 60553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6267060-B6FB-4CEE-990D-E6A957B1470E}"/>
              </a:ext>
            </a:extLst>
          </p:cNvPr>
          <p:cNvSpPr txBox="1"/>
          <p:nvPr/>
        </p:nvSpPr>
        <p:spPr>
          <a:xfrm>
            <a:off x="4004777" y="1376350"/>
            <a:ext cx="3820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Če se ti zdi, </a:t>
            </a:r>
            <a:br>
              <a:rPr lang="sl-SI" sz="2400" dirty="0"/>
            </a:br>
            <a:r>
              <a:rPr lang="sl-SI" sz="2400" dirty="0"/>
              <a:t>da vse skupaj ni pretežko, </a:t>
            </a:r>
            <a:br>
              <a:rPr lang="sl-SI" sz="2400" dirty="0"/>
            </a:br>
            <a:r>
              <a:rPr lang="sl-SI" sz="2400" dirty="0"/>
              <a:t>je čas, da se lotiš nalog </a:t>
            </a:r>
            <a:br>
              <a:rPr lang="sl-SI" sz="2400" dirty="0"/>
            </a:br>
            <a:r>
              <a:rPr lang="sl-SI" sz="2400" dirty="0"/>
              <a:t>v delovnem zvezku.</a:t>
            </a:r>
            <a:endParaRPr lang="sl-SI" sz="2400" b="1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B83C9562-3666-4859-920D-4EB8F7312263}"/>
              </a:ext>
            </a:extLst>
          </p:cNvPr>
          <p:cNvSpPr/>
          <p:nvPr/>
        </p:nvSpPr>
        <p:spPr>
          <a:xfrm>
            <a:off x="1992526" y="543573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sz="2200" dirty="0"/>
              <a:t>Uspešno rešuj naloge.</a:t>
            </a:r>
          </a:p>
          <a:p>
            <a:pPr algn="ctr"/>
            <a:r>
              <a:rPr lang="sl-SI" sz="2200" dirty="0"/>
              <a:t>Če se kaj zaplete, poprosi za pomoč.</a:t>
            </a:r>
          </a:p>
        </p:txBody>
      </p:sp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7D162D74-1A54-47DC-8DFA-641DFC5FC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39236">
            <a:off x="890788" y="1082765"/>
            <a:ext cx="2478700" cy="24137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FEE12AE-8959-4B22-B72F-5E2460E919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l="16370" t="350" r="58216" b="34763"/>
          <a:stretch/>
        </p:blipFill>
        <p:spPr>
          <a:xfrm flipH="1">
            <a:off x="-61904" y="4861740"/>
            <a:ext cx="1516380" cy="199626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B3DBBF-1621-4498-B668-5659480EDF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l="16370" t="350" r="58216" b="34763"/>
          <a:stretch/>
        </p:blipFill>
        <p:spPr>
          <a:xfrm>
            <a:off x="10648867" y="4861740"/>
            <a:ext cx="1660579" cy="199626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71019F15-4DBA-44D6-A548-2239A82D74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4"/>
    </mc:Choice>
    <mc:Fallback xmlns="">
      <p:transition spd="slow" advTm="3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 animBg="1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5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5|9.1|3.9|9|4.3|2.7|1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7.6|5|6|4.3|8.1|2.8|3.7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.4|4.2|5|6.7|6.5|4.8|7.1|9.1|8.5|4.1|6.3|10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3.4|3.3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9|1.7|6.9|6.8|8.4|10|1.6|7.7|3.9|3.8|8.7|16.1|6|8.2|16.3|5.5|9|1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9.6|5.2|10.6|1.4|11.7|1.5|1.1|1.3|1.2|2.1|4.3|13.4|1.4|4.4|3.8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8|7.5|7.5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99EF9A75F985458E74ADC7C24B8870" ma:contentTypeVersion="8" ma:contentTypeDescription="Ustvari nov dokument." ma:contentTypeScope="" ma:versionID="9e13f1764ddbe66ccb1f7f807ca887bb">
  <xsd:schema xmlns:xsd="http://www.w3.org/2001/XMLSchema" xmlns:xs="http://www.w3.org/2001/XMLSchema" xmlns:p="http://schemas.microsoft.com/office/2006/metadata/properties" xmlns:ns3="b674d4da-82ba-4ae7-a4ba-fe357e3f7ba6" targetNamespace="http://schemas.microsoft.com/office/2006/metadata/properties" ma:root="true" ma:fieldsID="5f169484ff48d2e9c7b945773d615145" ns3:_="">
    <xsd:import namespace="b674d4da-82ba-4ae7-a4ba-fe357e3f7b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4d4da-82ba-4ae7-a4ba-fe357e3f7b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6EAA8C-84E4-4E69-8221-C2EB986D07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E7D191-0754-4EB0-ACAC-861B04203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74d4da-82ba-4ae7-a4ba-fe357e3f7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0F80F3-97A7-4CF2-AF7E-E23E987C09BF}">
  <ds:schemaRefs>
    <ds:schemaRef ds:uri="http://purl.org/dc/terms/"/>
    <ds:schemaRef ds:uri="http://schemas.openxmlformats.org/package/2006/metadata/core-properties"/>
    <ds:schemaRef ds:uri="http://purl.org/dc/dcmitype/"/>
    <ds:schemaRef ds:uri="b674d4da-82ba-4ae7-a4ba-fe357e3f7ba6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249</Words>
  <Application>Microsoft Office PowerPoint</Application>
  <PresentationFormat>Širokozaslonsko</PresentationFormat>
  <Paragraphs>109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Irena Mučibabić</dc:creator>
  <cp:lastModifiedBy>lidija</cp:lastModifiedBy>
  <cp:revision>111</cp:revision>
  <dcterms:created xsi:type="dcterms:W3CDTF">2020-04-11T09:54:14Z</dcterms:created>
  <dcterms:modified xsi:type="dcterms:W3CDTF">2020-04-29T20:11:41Z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0x010100FF99EF9A75F985458E74ADC7C24B8870</vt:lpwstr>
  </property>
</Properties>
</file>