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82A3-1F10-49A1-9F11-5FF836A1D79C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CE54-C82C-49C8-9D78-4485BF7680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27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82A3-1F10-49A1-9F11-5FF836A1D79C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CE54-C82C-49C8-9D78-4485BF7680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104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82A3-1F10-49A1-9F11-5FF836A1D79C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CE54-C82C-49C8-9D78-4485BF7680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886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82A3-1F10-49A1-9F11-5FF836A1D79C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CE54-C82C-49C8-9D78-4485BF7680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990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82A3-1F10-49A1-9F11-5FF836A1D79C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CE54-C82C-49C8-9D78-4485BF7680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748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82A3-1F10-49A1-9F11-5FF836A1D79C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CE54-C82C-49C8-9D78-4485BF7680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126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82A3-1F10-49A1-9F11-5FF836A1D79C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CE54-C82C-49C8-9D78-4485BF7680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171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82A3-1F10-49A1-9F11-5FF836A1D79C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CE54-C82C-49C8-9D78-4485BF7680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024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82A3-1F10-49A1-9F11-5FF836A1D79C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CE54-C82C-49C8-9D78-4485BF7680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6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82A3-1F10-49A1-9F11-5FF836A1D79C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CE54-C82C-49C8-9D78-4485BF7680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975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82A3-1F10-49A1-9F11-5FF836A1D79C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CE54-C82C-49C8-9D78-4485BF7680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082A3-1F10-49A1-9F11-5FF836A1D79C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FCE54-C82C-49C8-9D78-4485BF7680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085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hyperlink" Target="https://www.youtube.com/watch?v=lMaIUNoNI_I" TargetMode="External"/><Relationship Id="rId4" Type="http://schemas.openxmlformats.org/officeDocument/2006/relationships/hyperlink" Target="https://www.youtube.com/watch?v=Zc7aLyhZ94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sl-SI" altLang="sl-SI" sz="11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sl-SI" altLang="sl-SI" sz="11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76584" y="0"/>
            <a:ext cx="9396549" cy="5146766"/>
          </a:xfrm>
        </p:spPr>
        <p:txBody>
          <a:bodyPr>
            <a:noAutofit/>
          </a:bodyPr>
          <a:lstStyle/>
          <a:p>
            <a:r>
              <a:rPr lang="sl-SI" altLang="sl-SI" sz="5400" b="1" u="sng" dirty="0" smtClean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OPZ   </a:t>
            </a:r>
            <a:r>
              <a:rPr lang="sl-SI" altLang="sl-SI" sz="5400" b="1" u="sng" dirty="0" smtClean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MPZ</a:t>
            </a:r>
            <a:r>
              <a:rPr lang="sl-SI" altLang="sl-SI" sz="5400" b="1" u="sng" dirty="0" smtClean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54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altLang="sl-SI" sz="54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sz="54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l-SI" altLang="sl-SI" sz="54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sz="80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VSESLOVENSKO PETJE S SRCI</a:t>
            </a:r>
            <a:endParaRPr lang="sl-SI" sz="8000" dirty="0">
              <a:solidFill>
                <a:schemeClr val="accent2"/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8845731" y="6118917"/>
            <a:ext cx="3644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sz="3200" b="1" u="sng" dirty="0" smtClean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(23. </a:t>
            </a:r>
            <a:r>
              <a:rPr lang="sl-SI" altLang="sl-SI" sz="3200" b="1" u="sng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4. 2020)</a:t>
            </a:r>
            <a:endParaRPr lang="sl-SI" sz="3200" dirty="0">
              <a:solidFill>
                <a:schemeClr val="accent6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034" y="3698138"/>
            <a:ext cx="4293648" cy="3005554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73840" y="4363669"/>
            <a:ext cx="1566193" cy="156619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719021">
            <a:off x="269548" y="3527871"/>
            <a:ext cx="2403859" cy="83377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54370">
            <a:off x="451323" y="3723233"/>
            <a:ext cx="230448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6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0" y="805415"/>
            <a:ext cx="28738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KDAJ?         </a:t>
            </a:r>
          </a:p>
          <a:p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2704011" y="1023330"/>
            <a:ext cx="9572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ČETRTEK 23. 4. 2020 MED 10. IN 11. URO</a:t>
            </a:r>
            <a:endParaRPr lang="sl-SI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246017" y="2888531"/>
            <a:ext cx="2873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KJE?</a:t>
            </a:r>
            <a:endParaRPr lang="sl-SI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2873828" y="3165084"/>
            <a:ext cx="9056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TVOJEM DOMU (BALKONU, VRTU …)</a:t>
            </a:r>
            <a:endParaRPr lang="sl-SI" sz="3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143314" y="4588506"/>
            <a:ext cx="3592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KAJ?</a:t>
            </a:r>
            <a:endParaRPr lang="sl-SI" sz="6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4153987" y="4688608"/>
            <a:ext cx="3958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3600" dirty="0" smtClean="0"/>
              <a:t> </a:t>
            </a:r>
            <a:r>
              <a:rPr lang="sl-SI" sz="3600" dirty="0" smtClean="0">
                <a:hlinkClick r:id="rId4"/>
              </a:rPr>
              <a:t>ZDRAVLJICA</a:t>
            </a:r>
            <a:endParaRPr lang="sl-SI" sz="3600" dirty="0" smtClean="0"/>
          </a:p>
          <a:p>
            <a:endParaRPr lang="sl-SI" sz="3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3600" dirty="0" smtClean="0"/>
              <a:t> </a:t>
            </a:r>
            <a:r>
              <a:rPr lang="sl-SI" sz="3600" dirty="0" smtClean="0">
                <a:hlinkClick r:id="rId5"/>
              </a:rPr>
              <a:t>LIPA ZELENELA JE</a:t>
            </a:r>
            <a:endParaRPr lang="sl-SI" sz="3600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8810" y="5096338"/>
            <a:ext cx="2706859" cy="938865"/>
          </a:xfrm>
          <a:prstGeom prst="rect">
            <a:avLst/>
          </a:prstGeom>
        </p:spPr>
      </p:pic>
      <p:sp>
        <p:nvSpPr>
          <p:cNvPr id="13" name="PoljeZBesedilom 12"/>
          <p:cNvSpPr txBox="1"/>
          <p:nvPr/>
        </p:nvSpPr>
        <p:spPr>
          <a:xfrm>
            <a:off x="9444445" y="5355771"/>
            <a:ext cx="2211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KLIKNI NA POVEZAVO</a:t>
            </a:r>
            <a:endParaRPr lang="sl-SI" dirty="0"/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46068" y="60352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9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9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3446" y="-6858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4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sl-SI" sz="48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sl-SI" sz="4800" dirty="0" smtClean="0">
                <a:solidFill>
                  <a:schemeClr val="accent2"/>
                </a:solidFill>
              </a:rPr>
              <a:t>PEVSKI POZDRAV. </a:t>
            </a:r>
            <a:r>
              <a:rPr lang="sl-SI" sz="48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</a:t>
            </a:r>
            <a:endParaRPr lang="sl-SI" sz="4800" dirty="0">
              <a:solidFill>
                <a:schemeClr val="accent2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738" y="2384041"/>
            <a:ext cx="8173016" cy="3677126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7916091" y="6244045"/>
            <a:ext cx="437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UČITELJICI </a:t>
            </a:r>
            <a:r>
              <a:rPr lang="sl-SI" dirty="0" smtClean="0"/>
              <a:t>SIMONA IN ANJA</a:t>
            </a:r>
            <a:endParaRPr lang="sl-SI" dirty="0"/>
          </a:p>
        </p:txBody>
      </p:sp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86160" y="57563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3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55</Words>
  <Application>Microsoft Office PowerPoint</Application>
  <PresentationFormat>Širokozaslonsko</PresentationFormat>
  <Paragraphs>16</Paragraphs>
  <Slides>3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Officeova tema</vt:lpstr>
      <vt:lpstr> 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uporabnik</dc:creator>
  <cp:lastModifiedBy>uporabnik</cp:lastModifiedBy>
  <cp:revision>11</cp:revision>
  <dcterms:created xsi:type="dcterms:W3CDTF">2020-03-31T14:56:28Z</dcterms:created>
  <dcterms:modified xsi:type="dcterms:W3CDTF">2020-04-16T13:01:28Z</dcterms:modified>
</cp:coreProperties>
</file>