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64" r:id="rId3"/>
    <p:sldId id="265" r:id="rId4"/>
    <p:sldId id="266" r:id="rId5"/>
    <p:sldId id="262" r:id="rId6"/>
    <p:sldId id="263" r:id="rId7"/>
    <p:sldId id="280" r:id="rId8"/>
    <p:sldId id="268" r:id="rId9"/>
    <p:sldId id="269" r:id="rId10"/>
    <p:sldId id="271" r:id="rId11"/>
    <p:sldId id="272" r:id="rId12"/>
    <p:sldId id="274" r:id="rId13"/>
    <p:sldId id="276" r:id="rId14"/>
    <p:sldId id="277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303552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68308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497318"/>
      </p:ext>
    </p:extLst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7831915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555108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337869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446902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99563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56763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113545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76223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55017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12914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941271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57213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34639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40458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59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ransition spd="slow">
    <p:circle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155601"/>
          </a:xfrm>
        </p:spPr>
        <p:txBody>
          <a:bodyPr>
            <a:normAutofit fontScale="90000"/>
          </a:bodyPr>
          <a:lstStyle/>
          <a:p>
            <a:r>
              <a:rPr lang="sl-SI" sz="6600" b="1" dirty="0" smtClean="0">
                <a:latin typeface="Algerian" panose="04020705040A02060702" pitchFamily="82" charset="0"/>
              </a:rPr>
              <a:t/>
            </a:r>
            <a:br>
              <a:rPr lang="sl-SI" sz="6600" b="1" dirty="0" smtClean="0">
                <a:latin typeface="Algerian" panose="04020705040A02060702" pitchFamily="82" charset="0"/>
              </a:rPr>
            </a:br>
            <a:r>
              <a:rPr lang="sl-SI" sz="6600" b="1" dirty="0">
                <a:latin typeface="Algerian" panose="04020705040A02060702" pitchFamily="82" charset="0"/>
              </a:rPr>
              <a:t/>
            </a:r>
            <a:br>
              <a:rPr lang="sl-SI" sz="6600" b="1" dirty="0">
                <a:latin typeface="Algerian" panose="04020705040A02060702" pitchFamily="82" charset="0"/>
              </a:rPr>
            </a:br>
            <a:r>
              <a:rPr lang="sl-SI" sz="6600" b="1" dirty="0" smtClean="0">
                <a:latin typeface="Algerian" panose="04020705040A02060702" pitchFamily="82" charset="0"/>
              </a:rPr>
              <a:t/>
            </a:r>
            <a:br>
              <a:rPr lang="sl-SI" sz="6600" b="1" dirty="0" smtClean="0">
                <a:latin typeface="Algerian" panose="04020705040A02060702" pitchFamily="82" charset="0"/>
              </a:rPr>
            </a:br>
            <a:r>
              <a:rPr lang="sl-SI" sz="6600" b="1" dirty="0" smtClean="0">
                <a:latin typeface="Algerian" panose="04020705040A02060702" pitchFamily="82" charset="0"/>
              </a:rPr>
              <a:t>Izobraževanje </a:t>
            </a:r>
            <a:br>
              <a:rPr lang="sl-SI" sz="6600" b="1" dirty="0" smtClean="0">
                <a:latin typeface="Algerian" panose="04020705040A02060702" pitchFamily="82" charset="0"/>
              </a:rPr>
            </a:br>
            <a:r>
              <a:rPr lang="sl-SI" sz="6600" b="1" dirty="0" smtClean="0">
                <a:latin typeface="Algerian" panose="04020705040A02060702" pitchFamily="82" charset="0"/>
              </a:rPr>
              <a:t> na daljavo</a:t>
            </a:r>
            <a:br>
              <a:rPr lang="sl-SI" sz="6600" b="1" dirty="0" smtClean="0">
                <a:latin typeface="Algerian" panose="04020705040A02060702" pitchFamily="82" charset="0"/>
              </a:rPr>
            </a:br>
            <a:r>
              <a:rPr lang="sl-SI" sz="6600" b="1" dirty="0" smtClean="0">
                <a:latin typeface="Algerian" panose="04020705040A02060702" pitchFamily="82" charset="0"/>
              </a:rPr>
              <a:t>4.b</a:t>
            </a:r>
            <a:endParaRPr lang="sl-SI" sz="6600" b="1" dirty="0">
              <a:latin typeface="Algerian" panose="04020705040A02060702" pitchFamily="82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b="1" dirty="0" smtClean="0"/>
          </a:p>
          <a:p>
            <a:r>
              <a:rPr lang="sl-SI" b="1" dirty="0" smtClean="0"/>
              <a:t>Učiteljica: Polona Lampret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17201912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750" y="1225506"/>
            <a:ext cx="9930461" cy="4915518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3930869" y="496614"/>
            <a:ext cx="33317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latin typeface="Algerian" panose="04020705040A02060702" pitchFamily="82" charset="0"/>
              </a:rPr>
              <a:t>ŠPORT in gibanje</a:t>
            </a:r>
            <a:endParaRPr lang="sl-SI" sz="2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5524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63" y="1026862"/>
            <a:ext cx="9735387" cy="487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631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28" y="1553775"/>
            <a:ext cx="6023157" cy="435303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441" y="425819"/>
            <a:ext cx="4594856" cy="5908966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2354324" y="794275"/>
            <a:ext cx="2826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latin typeface="Algerian" panose="04020705040A02060702" pitchFamily="82" charset="0"/>
              </a:rPr>
              <a:t>USTVARJANJE</a:t>
            </a:r>
            <a:endParaRPr lang="sl-SI" sz="2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6673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579" y="347790"/>
            <a:ext cx="7983909" cy="571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4462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72" y="572599"/>
            <a:ext cx="8019393" cy="55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9813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" y="876082"/>
            <a:ext cx="10389191" cy="54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285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49" y="1409519"/>
            <a:ext cx="10989687" cy="439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4901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356" y="1300993"/>
            <a:ext cx="8844485" cy="5026500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2753710" y="373145"/>
            <a:ext cx="6379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dirty="0" smtClean="0">
                <a:latin typeface="Algerian" panose="04020705040A02060702" pitchFamily="82" charset="0"/>
              </a:rPr>
              <a:t>ŠPORTNI PROGRAM KRPAN</a:t>
            </a:r>
            <a:br>
              <a:rPr lang="sl-SI" sz="2800" dirty="0" smtClean="0">
                <a:latin typeface="Algerian" panose="04020705040A02060702" pitchFamily="82" charset="0"/>
              </a:rPr>
            </a:br>
            <a:r>
              <a:rPr lang="sl-SI" sz="2800" dirty="0" smtClean="0">
                <a:latin typeface="Algerian" panose="04020705040A02060702" pitchFamily="82" charset="0"/>
              </a:rPr>
              <a:t>PLAKATI</a:t>
            </a:r>
            <a:endParaRPr lang="sl-SI" sz="2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7148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634" y="691028"/>
            <a:ext cx="8439807" cy="565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769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60" y="605029"/>
            <a:ext cx="8744606" cy="570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491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269" y="1140119"/>
            <a:ext cx="8717581" cy="4922368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4635062" y="375010"/>
            <a:ext cx="2249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dirty="0" smtClean="0">
                <a:latin typeface="Algerian" panose="04020705040A02060702" pitchFamily="82" charset="0"/>
              </a:rPr>
              <a:t>NA VRTU</a:t>
            </a:r>
            <a:endParaRPr lang="sl-SI" sz="2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859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966" y="575640"/>
            <a:ext cx="8071944" cy="55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2222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7476" y="611942"/>
            <a:ext cx="7882758" cy="5389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569462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64" y="1272883"/>
            <a:ext cx="10417443" cy="4625741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3689132" y="648279"/>
            <a:ext cx="3111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dirty="0" smtClean="0">
                <a:latin typeface="Algerian" panose="04020705040A02060702" pitchFamily="82" charset="0"/>
              </a:rPr>
              <a:t>ŠOLSKO DELO</a:t>
            </a:r>
            <a:endParaRPr lang="sl-SI" sz="2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2594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" r="-1"/>
          <a:stretch/>
        </p:blipFill>
        <p:spPr>
          <a:xfrm>
            <a:off x="1288869" y="841796"/>
            <a:ext cx="9753990" cy="534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379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Kapljica</Template>
  <TotalTime>115</TotalTime>
  <Words>27</Words>
  <Application>Microsoft Office PowerPoint</Application>
  <PresentationFormat>Širokozaslonsko</PresentationFormat>
  <Paragraphs>8</Paragraphs>
  <Slides>16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0" baseType="lpstr">
      <vt:lpstr>Algerian</vt:lpstr>
      <vt:lpstr>Arial</vt:lpstr>
      <vt:lpstr>Tw Cen MT</vt:lpstr>
      <vt:lpstr>Kapljica</vt:lpstr>
      <vt:lpstr>   Izobraževanje   na daljavo 4.b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Učenje na daljavo 4.b</dc:title>
  <dc:creator>uporabnik</dc:creator>
  <cp:lastModifiedBy>admin</cp:lastModifiedBy>
  <cp:revision>19</cp:revision>
  <dcterms:created xsi:type="dcterms:W3CDTF">2020-05-05T18:11:23Z</dcterms:created>
  <dcterms:modified xsi:type="dcterms:W3CDTF">2020-05-08T06:20:22Z</dcterms:modified>
</cp:coreProperties>
</file>