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59" r:id="rId8"/>
    <p:sldId id="270" r:id="rId9"/>
    <p:sldId id="271" r:id="rId10"/>
    <p:sldId id="260" r:id="rId11"/>
    <p:sldId id="263" r:id="rId12"/>
    <p:sldId id="264" r:id="rId13"/>
    <p:sldId id="272" r:id="rId14"/>
    <p:sldId id="273" r:id="rId15"/>
    <p:sldId id="274" r:id="rId16"/>
    <p:sldId id="275" r:id="rId17"/>
    <p:sldId id="265" r:id="rId18"/>
    <p:sldId id="266" r:id="rId19"/>
    <p:sldId id="267" r:id="rId20"/>
    <p:sldId id="268" r:id="rId21"/>
    <p:sldId id="269" r:id="rId22"/>
    <p:sldId id="261" r:id="rId23"/>
    <p:sldId id="262" r:id="rId24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4689C2-00F0-4EB8-84C3-A1A616AF87FD}" type="datetime1">
              <a:rPr lang="sl-SI" smtClean="0"/>
              <a:t>12. 04. 2022</a:t>
            </a:fld>
            <a:endParaRPr lang="sl-SI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F4A4211-6409-41D6-8382-08078E6B24D0}" type="datetime1">
              <a:rPr lang="sl-SI" noProof="0" smtClean="0"/>
              <a:t>12. 04. 2022</a:t>
            </a:fld>
            <a:endParaRPr lang="sl-SI" noProof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6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7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8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12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8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65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9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4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132" y="1295231"/>
            <a:ext cx="5895178" cy="3807446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sl-SI" sz="8800" dirty="0">
                <a:latin typeface="Agency FB" panose="020B0503020202020204" pitchFamily="34" charset="0"/>
              </a:rPr>
              <a:t>KD- PRIJETNO DOMAČE (8. a, b)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872" y="1122363"/>
            <a:ext cx="3223928" cy="3807446"/>
          </a:xfrm>
        </p:spPr>
        <p:txBody>
          <a:bodyPr rtlCol="0" anchor="b">
            <a:normAutofit/>
          </a:bodyPr>
          <a:lstStyle/>
          <a:p>
            <a:pPr rtl="0"/>
            <a:r>
              <a:rPr lang="sl-SI" sz="6600" dirty="0">
                <a:latin typeface="Arial Narrow" panose="020B0606020202030204" pitchFamily="34" charset="0"/>
              </a:rPr>
              <a:t>Kako je potekal naš dan?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27432"/>
          </a:xfrm>
          <a:custGeom>
            <a:avLst/>
            <a:gdLst>
              <a:gd name="connsiteX0" fmla="*/ 0 w 5897880"/>
              <a:gd name="connsiteY0" fmla="*/ 0 h 27432"/>
              <a:gd name="connsiteX1" fmla="*/ 537362 w 5897880"/>
              <a:gd name="connsiteY1" fmla="*/ 0 h 27432"/>
              <a:gd name="connsiteX2" fmla="*/ 1133704 w 5897880"/>
              <a:gd name="connsiteY2" fmla="*/ 0 h 27432"/>
              <a:gd name="connsiteX3" fmla="*/ 1671066 w 5897880"/>
              <a:gd name="connsiteY3" fmla="*/ 0 h 27432"/>
              <a:gd name="connsiteX4" fmla="*/ 2385365 w 5897880"/>
              <a:gd name="connsiteY4" fmla="*/ 0 h 27432"/>
              <a:gd name="connsiteX5" fmla="*/ 3040685 w 5897880"/>
              <a:gd name="connsiteY5" fmla="*/ 0 h 27432"/>
              <a:gd name="connsiteX6" fmla="*/ 3696005 w 5897880"/>
              <a:gd name="connsiteY6" fmla="*/ 0 h 27432"/>
              <a:gd name="connsiteX7" fmla="*/ 4469282 w 5897880"/>
              <a:gd name="connsiteY7" fmla="*/ 0 h 27432"/>
              <a:gd name="connsiteX8" fmla="*/ 5183581 w 5897880"/>
              <a:gd name="connsiteY8" fmla="*/ 0 h 27432"/>
              <a:gd name="connsiteX9" fmla="*/ 5897880 w 5897880"/>
              <a:gd name="connsiteY9" fmla="*/ 0 h 27432"/>
              <a:gd name="connsiteX10" fmla="*/ 5897880 w 5897880"/>
              <a:gd name="connsiteY10" fmla="*/ 27432 h 27432"/>
              <a:gd name="connsiteX11" fmla="*/ 5419496 w 5897880"/>
              <a:gd name="connsiteY11" fmla="*/ 27432 h 27432"/>
              <a:gd name="connsiteX12" fmla="*/ 4882134 w 5897880"/>
              <a:gd name="connsiteY12" fmla="*/ 27432 h 27432"/>
              <a:gd name="connsiteX13" fmla="*/ 4167835 w 5897880"/>
              <a:gd name="connsiteY13" fmla="*/ 27432 h 27432"/>
              <a:gd name="connsiteX14" fmla="*/ 3394558 w 5897880"/>
              <a:gd name="connsiteY14" fmla="*/ 27432 h 27432"/>
              <a:gd name="connsiteX15" fmla="*/ 2798216 w 5897880"/>
              <a:gd name="connsiteY15" fmla="*/ 27432 h 27432"/>
              <a:gd name="connsiteX16" fmla="*/ 2024939 w 5897880"/>
              <a:gd name="connsiteY16" fmla="*/ 27432 h 27432"/>
              <a:gd name="connsiteX17" fmla="*/ 1487576 w 5897880"/>
              <a:gd name="connsiteY17" fmla="*/ 27432 h 27432"/>
              <a:gd name="connsiteX18" fmla="*/ 1009193 w 5897880"/>
              <a:gd name="connsiteY18" fmla="*/ 27432 h 27432"/>
              <a:gd name="connsiteX19" fmla="*/ 0 w 5897880"/>
              <a:gd name="connsiteY19" fmla="*/ 27432 h 27432"/>
              <a:gd name="connsiteX20" fmla="*/ 0 w 5897880"/>
              <a:gd name="connsiteY20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27432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716" y="13055"/>
                  <a:pt x="5897707" y="18641"/>
                  <a:pt x="5897880" y="27432"/>
                </a:cubicBezTo>
                <a:cubicBezTo>
                  <a:pt x="5682742" y="40412"/>
                  <a:pt x="5520014" y="23844"/>
                  <a:pt x="5419496" y="27432"/>
                </a:cubicBezTo>
                <a:cubicBezTo>
                  <a:pt x="5318978" y="31020"/>
                  <a:pt x="5012864" y="6698"/>
                  <a:pt x="4882134" y="27432"/>
                </a:cubicBezTo>
                <a:cubicBezTo>
                  <a:pt x="4751404" y="48166"/>
                  <a:pt x="4313676" y="5207"/>
                  <a:pt x="4167835" y="27432"/>
                </a:cubicBezTo>
                <a:cubicBezTo>
                  <a:pt x="4021994" y="49657"/>
                  <a:pt x="3715729" y="59193"/>
                  <a:pt x="3394558" y="27432"/>
                </a:cubicBezTo>
                <a:cubicBezTo>
                  <a:pt x="3073387" y="-4329"/>
                  <a:pt x="3093227" y="38972"/>
                  <a:pt x="2798216" y="27432"/>
                </a:cubicBezTo>
                <a:cubicBezTo>
                  <a:pt x="2503205" y="15892"/>
                  <a:pt x="2297615" y="31603"/>
                  <a:pt x="2024939" y="27432"/>
                </a:cubicBezTo>
                <a:cubicBezTo>
                  <a:pt x="1752263" y="23261"/>
                  <a:pt x="1629814" y="3659"/>
                  <a:pt x="1487576" y="27432"/>
                </a:cubicBezTo>
                <a:cubicBezTo>
                  <a:pt x="1345338" y="51205"/>
                  <a:pt x="1238885" y="24954"/>
                  <a:pt x="1009193" y="27432"/>
                </a:cubicBezTo>
                <a:cubicBezTo>
                  <a:pt x="779501" y="29910"/>
                  <a:pt x="441829" y="-15535"/>
                  <a:pt x="0" y="27432"/>
                </a:cubicBezTo>
                <a:cubicBezTo>
                  <a:pt x="988" y="17221"/>
                  <a:pt x="-970" y="7538"/>
                  <a:pt x="0" y="0"/>
                </a:cubicBezTo>
                <a:close/>
              </a:path>
              <a:path w="5897880" h="27432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677" y="11634"/>
                  <a:pt x="5899083" y="16994"/>
                  <a:pt x="5897880" y="27432"/>
                </a:cubicBezTo>
                <a:cubicBezTo>
                  <a:pt x="5630425" y="7719"/>
                  <a:pt x="5532865" y="21388"/>
                  <a:pt x="5242560" y="27432"/>
                </a:cubicBezTo>
                <a:cubicBezTo>
                  <a:pt x="4952255" y="33476"/>
                  <a:pt x="4783060" y="14892"/>
                  <a:pt x="4646219" y="27432"/>
                </a:cubicBezTo>
                <a:cubicBezTo>
                  <a:pt x="4509378" y="39972"/>
                  <a:pt x="4163771" y="-4851"/>
                  <a:pt x="3872941" y="27432"/>
                </a:cubicBezTo>
                <a:cubicBezTo>
                  <a:pt x="3582111" y="59715"/>
                  <a:pt x="3362704" y="7742"/>
                  <a:pt x="3099664" y="27432"/>
                </a:cubicBezTo>
                <a:cubicBezTo>
                  <a:pt x="2836624" y="47122"/>
                  <a:pt x="2747441" y="28801"/>
                  <a:pt x="2562301" y="27432"/>
                </a:cubicBezTo>
                <a:cubicBezTo>
                  <a:pt x="2377161" y="26063"/>
                  <a:pt x="2104946" y="30879"/>
                  <a:pt x="1906981" y="27432"/>
                </a:cubicBezTo>
                <a:cubicBezTo>
                  <a:pt x="1709016" y="23985"/>
                  <a:pt x="1304654" y="6821"/>
                  <a:pt x="1133704" y="27432"/>
                </a:cubicBezTo>
                <a:cubicBezTo>
                  <a:pt x="962754" y="48043"/>
                  <a:pt x="457048" y="12129"/>
                  <a:pt x="0" y="27432"/>
                </a:cubicBezTo>
                <a:cubicBezTo>
                  <a:pt x="894" y="14250"/>
                  <a:pt x="667" y="1105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41275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53BEA983-EAAB-42FB-84E9-E77708168C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016" y="5440680"/>
            <a:ext cx="3200400" cy="27432"/>
          </a:xfrm>
          <a:custGeom>
            <a:avLst/>
            <a:gdLst>
              <a:gd name="connsiteX0" fmla="*/ 0 w 3200400"/>
              <a:gd name="connsiteY0" fmla="*/ 0 h 27432"/>
              <a:gd name="connsiteX1" fmla="*/ 608076 w 3200400"/>
              <a:gd name="connsiteY1" fmla="*/ 0 h 27432"/>
              <a:gd name="connsiteX2" fmla="*/ 1248156 w 3200400"/>
              <a:gd name="connsiteY2" fmla="*/ 0 h 27432"/>
              <a:gd name="connsiteX3" fmla="*/ 1920240 w 3200400"/>
              <a:gd name="connsiteY3" fmla="*/ 0 h 27432"/>
              <a:gd name="connsiteX4" fmla="*/ 2592324 w 3200400"/>
              <a:gd name="connsiteY4" fmla="*/ 0 h 27432"/>
              <a:gd name="connsiteX5" fmla="*/ 3200400 w 3200400"/>
              <a:gd name="connsiteY5" fmla="*/ 0 h 27432"/>
              <a:gd name="connsiteX6" fmla="*/ 3200400 w 3200400"/>
              <a:gd name="connsiteY6" fmla="*/ 27432 h 27432"/>
              <a:gd name="connsiteX7" fmla="*/ 2496312 w 3200400"/>
              <a:gd name="connsiteY7" fmla="*/ 27432 h 27432"/>
              <a:gd name="connsiteX8" fmla="*/ 1792224 w 3200400"/>
              <a:gd name="connsiteY8" fmla="*/ 27432 h 27432"/>
              <a:gd name="connsiteX9" fmla="*/ 1152144 w 3200400"/>
              <a:gd name="connsiteY9" fmla="*/ 27432 h 27432"/>
              <a:gd name="connsiteX10" fmla="*/ 0 w 3200400"/>
              <a:gd name="connsiteY10" fmla="*/ 27432 h 27432"/>
              <a:gd name="connsiteX11" fmla="*/ 0 w 320040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00400" h="27432" fill="none" extrusionOk="0">
                <a:moveTo>
                  <a:pt x="0" y="0"/>
                </a:moveTo>
                <a:cubicBezTo>
                  <a:pt x="176560" y="-17034"/>
                  <a:pt x="345323" y="-28956"/>
                  <a:pt x="608076" y="0"/>
                </a:cubicBezTo>
                <a:cubicBezTo>
                  <a:pt x="870829" y="28956"/>
                  <a:pt x="955637" y="-27357"/>
                  <a:pt x="1248156" y="0"/>
                </a:cubicBezTo>
                <a:cubicBezTo>
                  <a:pt x="1540675" y="27357"/>
                  <a:pt x="1624069" y="30558"/>
                  <a:pt x="1920240" y="0"/>
                </a:cubicBezTo>
                <a:cubicBezTo>
                  <a:pt x="2216411" y="-30558"/>
                  <a:pt x="2344585" y="12271"/>
                  <a:pt x="2592324" y="0"/>
                </a:cubicBezTo>
                <a:cubicBezTo>
                  <a:pt x="2840063" y="-12271"/>
                  <a:pt x="2987913" y="7129"/>
                  <a:pt x="3200400" y="0"/>
                </a:cubicBezTo>
                <a:cubicBezTo>
                  <a:pt x="3199234" y="7395"/>
                  <a:pt x="3200445" y="21864"/>
                  <a:pt x="3200400" y="27432"/>
                </a:cubicBezTo>
                <a:cubicBezTo>
                  <a:pt x="2991642" y="45977"/>
                  <a:pt x="2778729" y="1200"/>
                  <a:pt x="2496312" y="27432"/>
                </a:cubicBezTo>
                <a:cubicBezTo>
                  <a:pt x="2213895" y="53664"/>
                  <a:pt x="2080041" y="8460"/>
                  <a:pt x="1792224" y="27432"/>
                </a:cubicBezTo>
                <a:cubicBezTo>
                  <a:pt x="1504407" y="46404"/>
                  <a:pt x="1357364" y="6320"/>
                  <a:pt x="1152144" y="27432"/>
                </a:cubicBezTo>
                <a:cubicBezTo>
                  <a:pt x="946924" y="48544"/>
                  <a:pt x="515176" y="6141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00400" h="27432" stroke="0" extrusionOk="0">
                <a:moveTo>
                  <a:pt x="0" y="0"/>
                </a:moveTo>
                <a:cubicBezTo>
                  <a:pt x="273892" y="-2049"/>
                  <a:pt x="368520" y="4190"/>
                  <a:pt x="608076" y="0"/>
                </a:cubicBezTo>
                <a:cubicBezTo>
                  <a:pt x="847632" y="-4190"/>
                  <a:pt x="971999" y="7437"/>
                  <a:pt x="1152144" y="0"/>
                </a:cubicBezTo>
                <a:cubicBezTo>
                  <a:pt x="1332289" y="-7437"/>
                  <a:pt x="1665848" y="24107"/>
                  <a:pt x="1856232" y="0"/>
                </a:cubicBezTo>
                <a:cubicBezTo>
                  <a:pt x="2046616" y="-24107"/>
                  <a:pt x="2167965" y="18079"/>
                  <a:pt x="2464308" y="0"/>
                </a:cubicBezTo>
                <a:cubicBezTo>
                  <a:pt x="2760651" y="-18079"/>
                  <a:pt x="2877599" y="28161"/>
                  <a:pt x="3200400" y="0"/>
                </a:cubicBezTo>
                <a:cubicBezTo>
                  <a:pt x="3200593" y="12649"/>
                  <a:pt x="3199412" y="17989"/>
                  <a:pt x="3200400" y="27432"/>
                </a:cubicBezTo>
                <a:cubicBezTo>
                  <a:pt x="2978255" y="22115"/>
                  <a:pt x="2854979" y="18349"/>
                  <a:pt x="2560320" y="27432"/>
                </a:cubicBezTo>
                <a:cubicBezTo>
                  <a:pt x="2265661" y="36515"/>
                  <a:pt x="2043241" y="2929"/>
                  <a:pt x="1856232" y="27432"/>
                </a:cubicBezTo>
                <a:cubicBezTo>
                  <a:pt x="1669223" y="51935"/>
                  <a:pt x="1428863" y="5228"/>
                  <a:pt x="1312164" y="27432"/>
                </a:cubicBezTo>
                <a:cubicBezTo>
                  <a:pt x="1195465" y="49636"/>
                  <a:pt x="838125" y="31438"/>
                  <a:pt x="672084" y="27432"/>
                </a:cubicBezTo>
                <a:cubicBezTo>
                  <a:pt x="506043" y="23426"/>
                  <a:pt x="200317" y="-1243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lected photo">
            <a:extLst>
              <a:ext uri="{FF2B5EF4-FFF2-40B4-BE49-F238E27FC236}">
                <a16:creationId xmlns:a16="http://schemas.microsoft.com/office/drawing/2014/main" id="{EFB8275D-6B9C-4C23-96AA-63EFC4A8D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07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lected photo">
            <a:extLst>
              <a:ext uri="{FF2B5EF4-FFF2-40B4-BE49-F238E27FC236}">
                <a16:creationId xmlns:a16="http://schemas.microsoft.com/office/drawing/2014/main" id="{6AA8BB48-84D4-4DC3-B7E0-23337FF7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940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209B813-BDB3-4FEA-9E2E-DDCCD1931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257" y="362605"/>
            <a:ext cx="3901966" cy="520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614DC2C-D783-4324-98BC-36ACCCF2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159" y="0"/>
            <a:ext cx="7966841" cy="597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87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FB280B1-D697-4027-83C4-8019A047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0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ka">
            <a:extLst>
              <a:ext uri="{FF2B5EF4-FFF2-40B4-BE49-F238E27FC236}">
                <a16:creationId xmlns:a16="http://schemas.microsoft.com/office/drawing/2014/main" id="{BD518F28-24E1-483D-9BCE-C9CC14C0C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09738"/>
            <a:ext cx="7620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96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ka">
            <a:extLst>
              <a:ext uri="{FF2B5EF4-FFF2-40B4-BE49-F238E27FC236}">
                <a16:creationId xmlns:a16="http://schemas.microsoft.com/office/drawing/2014/main" id="{F81079F5-D0EB-4BFD-95A3-76A1C8AB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76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89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ka">
            <a:extLst>
              <a:ext uri="{FF2B5EF4-FFF2-40B4-BE49-F238E27FC236}">
                <a16:creationId xmlns:a16="http://schemas.microsoft.com/office/drawing/2014/main" id="{BFD9B4E4-F79D-471B-B351-EF72739B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76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895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ka">
            <a:extLst>
              <a:ext uri="{FF2B5EF4-FFF2-40B4-BE49-F238E27FC236}">
                <a16:creationId xmlns:a16="http://schemas.microsoft.com/office/drawing/2014/main" id="{F13EC59B-4299-494F-9927-3360F5403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09738"/>
            <a:ext cx="762000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87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ka">
            <a:extLst>
              <a:ext uri="{FF2B5EF4-FFF2-40B4-BE49-F238E27FC236}">
                <a16:creationId xmlns:a16="http://schemas.microsoft.com/office/drawing/2014/main" id="{42FCD353-A4B9-4D41-A50A-1AD81B220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714500"/>
            <a:ext cx="7620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0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lected photo">
            <a:extLst>
              <a:ext uri="{FF2B5EF4-FFF2-40B4-BE49-F238E27FC236}">
                <a16:creationId xmlns:a16="http://schemas.microsoft.com/office/drawing/2014/main" id="{C9549A15-4303-4166-A168-3E775D9E5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071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F0F2DF-707E-4204-8EA9-479B64C8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7200" dirty="0"/>
              <a:t>Projektne naloge</a:t>
            </a:r>
          </a:p>
        </p:txBody>
      </p:sp>
      <p:pic>
        <p:nvPicPr>
          <p:cNvPr id="1026" name="Picture 2" descr="Selected photo">
            <a:extLst>
              <a:ext uri="{FF2B5EF4-FFF2-40B4-BE49-F238E27FC236}">
                <a16:creationId xmlns:a16="http://schemas.microsoft.com/office/drawing/2014/main" id="{51E420D6-2614-4A48-86AB-37CD213AA2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944578"/>
            <a:ext cx="3189684" cy="42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lected photo">
            <a:extLst>
              <a:ext uri="{FF2B5EF4-FFF2-40B4-BE49-F238E27FC236}">
                <a16:creationId xmlns:a16="http://schemas.microsoft.com/office/drawing/2014/main" id="{07EA5440-2C11-41C1-B0EE-C1A66C1F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721944"/>
            <a:ext cx="3946634" cy="52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0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lected photo">
            <a:extLst>
              <a:ext uri="{FF2B5EF4-FFF2-40B4-BE49-F238E27FC236}">
                <a16:creationId xmlns:a16="http://schemas.microsoft.com/office/drawing/2014/main" id="{43CB3F68-765B-4C59-892D-A6C403DF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3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lected photo">
            <a:extLst>
              <a:ext uri="{FF2B5EF4-FFF2-40B4-BE49-F238E27FC236}">
                <a16:creationId xmlns:a16="http://schemas.microsoft.com/office/drawing/2014/main" id="{F1F72FAD-EDE7-4484-9E9E-B31F59252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236" y="425668"/>
            <a:ext cx="3996559" cy="532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lected photo">
            <a:extLst>
              <a:ext uri="{FF2B5EF4-FFF2-40B4-BE49-F238E27FC236}">
                <a16:creationId xmlns:a16="http://schemas.microsoft.com/office/drawing/2014/main" id="{2E78091E-272F-47CC-A72E-450A551CB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125" y="425668"/>
            <a:ext cx="3996560" cy="53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1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lected photo">
            <a:extLst>
              <a:ext uri="{FF2B5EF4-FFF2-40B4-BE49-F238E27FC236}">
                <a16:creationId xmlns:a16="http://schemas.microsoft.com/office/drawing/2014/main" id="{FFC51A7A-C917-4847-A385-19546064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91" y="157655"/>
            <a:ext cx="4221218" cy="562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elected photo">
            <a:extLst>
              <a:ext uri="{FF2B5EF4-FFF2-40B4-BE49-F238E27FC236}">
                <a16:creationId xmlns:a16="http://schemas.microsoft.com/office/drawing/2014/main" id="{32F07C41-F49C-4C17-BB3C-F7EEB5773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706" y="157655"/>
            <a:ext cx="4221218" cy="562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ajeta fotografija">
            <a:extLst>
              <a:ext uri="{FF2B5EF4-FFF2-40B4-BE49-F238E27FC236}">
                <a16:creationId xmlns:a16="http://schemas.microsoft.com/office/drawing/2014/main" id="{EEF93F75-3744-4641-B970-B29BC6BF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634" y="500635"/>
            <a:ext cx="7315802" cy="547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7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98B78B08-4877-4653-809B-5AD740E6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888" y="0"/>
            <a:ext cx="9164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lected photo">
            <a:extLst>
              <a:ext uri="{FF2B5EF4-FFF2-40B4-BE49-F238E27FC236}">
                <a16:creationId xmlns:a16="http://schemas.microsoft.com/office/drawing/2014/main" id="{E52B51CB-48EB-4D30-84CA-17D5894A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34052" cy="59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35129F1-5230-4533-A7C5-2D988EAE2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78372"/>
            <a:ext cx="6347223" cy="475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22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F6F703B1-8B9C-44B7-884F-942D0895D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21517" cy="495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ka">
            <a:extLst>
              <a:ext uri="{FF2B5EF4-FFF2-40B4-BE49-F238E27FC236}">
                <a16:creationId xmlns:a16="http://schemas.microsoft.com/office/drawing/2014/main" id="{19B30A72-3499-4968-9A5D-B89E8A238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2919" y="0"/>
            <a:ext cx="309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7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ka">
            <a:extLst>
              <a:ext uri="{FF2B5EF4-FFF2-40B4-BE49-F238E27FC236}">
                <a16:creationId xmlns:a16="http://schemas.microsoft.com/office/drawing/2014/main" id="{00A1AF68-1B7D-427B-975B-65D3EEAC7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4997" cy="63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lika">
            <a:extLst>
              <a:ext uri="{FF2B5EF4-FFF2-40B4-BE49-F238E27FC236}">
                <a16:creationId xmlns:a16="http://schemas.microsoft.com/office/drawing/2014/main" id="{1BED608E-0FC0-46AF-AC76-314221E2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188" y="0"/>
            <a:ext cx="309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lika">
            <a:extLst>
              <a:ext uri="{FF2B5EF4-FFF2-40B4-BE49-F238E27FC236}">
                <a16:creationId xmlns:a16="http://schemas.microsoft.com/office/drawing/2014/main" id="{255F304A-139D-4563-8BCD-769C1BE8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5416" y="0"/>
            <a:ext cx="30940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0184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B0F2AC-8567-4D03-BFFC-653DB596C528}">
  <ds:schemaRefs>
    <ds:schemaRef ds:uri="71af3243-3dd4-4a8d-8c0d-dd76da1f02a5"/>
    <ds:schemaRef ds:uri="http://schemas.microsoft.com/sharepoint/v3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office/2006/documentManagement/types"/>
    <ds:schemaRef ds:uri="16c05727-aa75-4e4a-9b5f-8a80a116589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265</TotalTime>
  <Words>19</Words>
  <Application>Microsoft Office PowerPoint</Application>
  <PresentationFormat>Širokozaslonsko</PresentationFormat>
  <Paragraphs>4</Paragraphs>
  <Slides>20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7" baseType="lpstr">
      <vt:lpstr>Agency FB</vt:lpstr>
      <vt:lpstr>Arial</vt:lpstr>
      <vt:lpstr>Arial Narrow</vt:lpstr>
      <vt:lpstr>Calibri</vt:lpstr>
      <vt:lpstr>Modern Love</vt:lpstr>
      <vt:lpstr>The Hand</vt:lpstr>
      <vt:lpstr>SketchyVTI</vt:lpstr>
      <vt:lpstr>KD- PRIJETNO DOMAČE (8. a, b)</vt:lpstr>
      <vt:lpstr>Projektne naloge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Izidor Gabrijel</cp:lastModifiedBy>
  <cp:revision>9</cp:revision>
  <dcterms:created xsi:type="dcterms:W3CDTF">2022-04-06T04:41:51Z</dcterms:created>
  <dcterms:modified xsi:type="dcterms:W3CDTF">2022-04-12T07:46:09Z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